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  <p:sldMasterId id="2147483737" r:id="rId2"/>
    <p:sldMasterId id="2147483916" r:id="rId3"/>
  </p:sldMasterIdLst>
  <p:notesMasterIdLst>
    <p:notesMasterId r:id="rId16"/>
  </p:notesMasterIdLst>
  <p:sldIdLst>
    <p:sldId id="467" r:id="rId4"/>
    <p:sldId id="494" r:id="rId5"/>
    <p:sldId id="495" r:id="rId6"/>
    <p:sldId id="496" r:id="rId7"/>
    <p:sldId id="497" r:id="rId8"/>
    <p:sldId id="498" r:id="rId9"/>
    <p:sldId id="480" r:id="rId10"/>
    <p:sldId id="486" r:id="rId11"/>
    <p:sldId id="487" r:id="rId12"/>
    <p:sldId id="488" r:id="rId13"/>
    <p:sldId id="491" r:id="rId14"/>
    <p:sldId id="492" r:id="rId15"/>
  </p:sldIdLst>
  <p:sldSz cx="12192000" cy="6858000"/>
  <p:notesSz cx="6797675" cy="9928225"/>
  <p:defaultTextStyle>
    <a:defPPr>
      <a:defRPr lang="kk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FE"/>
    <a:srgbClr val="FFFFCC"/>
    <a:srgbClr val="E55133"/>
    <a:srgbClr val="20C9F8"/>
    <a:srgbClr val="BC991A"/>
    <a:srgbClr val="CCECFF"/>
    <a:srgbClr val="CDFFFF"/>
    <a:srgbClr val="F0F4FA"/>
    <a:srgbClr val="E6EDF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6433" autoAdjust="0"/>
  </p:normalViewPr>
  <p:slideViewPr>
    <p:cSldViewPr snapToGrid="0">
      <p:cViewPr>
        <p:scale>
          <a:sx n="84" d="100"/>
          <a:sy n="84" d="100"/>
        </p:scale>
        <p:origin x="-193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viewProps" Target="viewProps.xml" /><Relationship Id="rId3" Type="http://schemas.openxmlformats.org/officeDocument/2006/relationships/slideMaster" Target="slideMasters/slideMaster3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presProps" Target="presProps.xml" /><Relationship Id="rId2" Type="http://schemas.openxmlformats.org/officeDocument/2006/relationships/slideMaster" Target="slideMasters/slideMaster2.xml" /><Relationship Id="rId16" Type="http://schemas.openxmlformats.org/officeDocument/2006/relationships/notesMaster" Target="notesMasters/notesMaster1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10" Type="http://schemas.openxmlformats.org/officeDocument/2006/relationships/slide" Target="slides/slide7.xml" /><Relationship Id="rId19" Type="http://schemas.openxmlformats.org/officeDocument/2006/relationships/theme" Target="theme/theme1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4F7C46-F76E-4778-A019-A22976D6C67E}" type="doc">
      <dgm:prSet loTypeId="urn:microsoft.com/office/officeart/2005/8/layout/cycle5" loCatId="cycle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B8046B3D-B8AF-4B30-A1BD-31CCA72667D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dirty="0">
              <a:latin typeface="Palatino Linotype" pitchFamily="18" charset="0"/>
            </a:rPr>
            <a:t>Заявление  подается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dirty="0">
              <a:latin typeface="Palatino Linotype" pitchFamily="18" charset="0"/>
            </a:rPr>
            <a:t>после завершения тестирования в течение 60 минут  </a:t>
          </a:r>
        </a:p>
      </dgm:t>
    </dgm:pt>
    <dgm:pt modelId="{F7D427A3-9CC0-4EBF-9B28-E15A01254A3D}" type="parTrans" cxnId="{EA55CF94-04BA-4D14-9E34-D1451A33A59A}">
      <dgm:prSet/>
      <dgm:spPr/>
      <dgm:t>
        <a:bodyPr/>
        <a:lstStyle/>
        <a:p>
          <a:endParaRPr lang="ru-RU">
            <a:latin typeface="Palatino Linotype" pitchFamily="18" charset="0"/>
          </a:endParaRPr>
        </a:p>
      </dgm:t>
    </dgm:pt>
    <dgm:pt modelId="{E8F008FE-84D7-4A5D-9816-0DA8B98430A1}" type="sibTrans" cxnId="{EA55CF94-04BA-4D14-9E34-D1451A33A59A}">
      <dgm:prSet/>
      <dgm:spPr/>
      <dgm:t>
        <a:bodyPr/>
        <a:lstStyle/>
        <a:p>
          <a:endParaRPr lang="ru-RU">
            <a:latin typeface="Palatino Linotype" pitchFamily="18" charset="0"/>
          </a:endParaRPr>
        </a:p>
      </dgm:t>
    </dgm:pt>
    <dgm:pt modelId="{162DFB49-8CC7-453E-9E11-9FA1ED314A3F}">
      <dgm:prSet phldrT="[Текст]" custT="1"/>
      <dgm:spPr/>
      <dgm:t>
        <a:bodyPr/>
        <a:lstStyle/>
        <a:p>
          <a:r>
            <a:rPr lang="ru-RU" sz="1400" b="1" dirty="0">
              <a:latin typeface="Palatino Linotype" pitchFamily="18" charset="0"/>
            </a:rPr>
            <a:t>Рассматривает Республиканская апелляционная комиссия</a:t>
          </a:r>
        </a:p>
      </dgm:t>
    </dgm:pt>
    <dgm:pt modelId="{DCA3AD8C-9094-40A4-8F45-E51E7D2AB620}" type="parTrans" cxnId="{5FC97196-1E88-4C7E-8924-3308440B2788}">
      <dgm:prSet/>
      <dgm:spPr/>
      <dgm:t>
        <a:bodyPr/>
        <a:lstStyle/>
        <a:p>
          <a:endParaRPr lang="ru-RU">
            <a:latin typeface="Palatino Linotype" pitchFamily="18" charset="0"/>
          </a:endParaRPr>
        </a:p>
      </dgm:t>
    </dgm:pt>
    <dgm:pt modelId="{A4029367-3F7A-4C49-B8BB-6B32A73E431B}" type="sibTrans" cxnId="{5FC97196-1E88-4C7E-8924-3308440B2788}">
      <dgm:prSet/>
      <dgm:spPr/>
      <dgm:t>
        <a:bodyPr/>
        <a:lstStyle/>
        <a:p>
          <a:endParaRPr lang="ru-RU">
            <a:latin typeface="Palatino Linotype" pitchFamily="18" charset="0"/>
          </a:endParaRPr>
        </a:p>
      </dgm:t>
    </dgm:pt>
    <dgm:pt modelId="{113BC9EA-4FC4-44DA-AC1E-7C3E6A9417BD}">
      <dgm:prSet phldrT="[Текст]" custT="1"/>
      <dgm:spPr/>
      <dgm:t>
        <a:bodyPr/>
        <a:lstStyle/>
        <a:p>
          <a:r>
            <a:rPr lang="ru-RU" sz="1400" b="1" dirty="0">
              <a:latin typeface="Palatino Linotype" pitchFamily="18" charset="0"/>
            </a:rPr>
            <a:t>Результаты отображаются в личном кабинете  аттестуемого</a:t>
          </a:r>
        </a:p>
      </dgm:t>
    </dgm:pt>
    <dgm:pt modelId="{1EC54ACD-1FFE-42A3-AB5D-25556E2C0698}" type="parTrans" cxnId="{9E72A409-B14F-4A35-82CB-FBE87A47BFF9}">
      <dgm:prSet/>
      <dgm:spPr/>
      <dgm:t>
        <a:bodyPr/>
        <a:lstStyle/>
        <a:p>
          <a:endParaRPr lang="ru-RU">
            <a:latin typeface="Palatino Linotype" pitchFamily="18" charset="0"/>
          </a:endParaRPr>
        </a:p>
      </dgm:t>
    </dgm:pt>
    <dgm:pt modelId="{194B2D83-3882-45DB-9C7B-774BCD25301F}" type="sibTrans" cxnId="{9E72A409-B14F-4A35-82CB-FBE87A47BFF9}">
      <dgm:prSet/>
      <dgm:spPr/>
      <dgm:t>
        <a:bodyPr/>
        <a:lstStyle/>
        <a:p>
          <a:endParaRPr lang="ru-RU">
            <a:latin typeface="Palatino Linotype" pitchFamily="18" charset="0"/>
          </a:endParaRPr>
        </a:p>
      </dgm:t>
    </dgm:pt>
    <dgm:pt modelId="{EC276914-5783-4137-B646-9658B039EAF5}">
      <dgm:prSet phldrT="[Текст]" custT="1"/>
      <dgm:spPr/>
      <dgm:t>
        <a:bodyPr/>
        <a:lstStyle/>
        <a:p>
          <a:endParaRPr lang="ru-RU" sz="1600" dirty="0">
            <a:latin typeface="Palatino Linotype" pitchFamily="18" charset="0"/>
          </a:endParaRPr>
        </a:p>
      </dgm:t>
    </dgm:pt>
    <dgm:pt modelId="{6ABD61D6-E6CC-40A1-B392-D32BF502C64C}" type="parTrans" cxnId="{FDF83BBC-DB28-477C-97EA-B2C3C0D43B5E}">
      <dgm:prSet/>
      <dgm:spPr/>
      <dgm:t>
        <a:bodyPr/>
        <a:lstStyle/>
        <a:p>
          <a:endParaRPr lang="ru-RU">
            <a:latin typeface="Palatino Linotype" pitchFamily="18" charset="0"/>
          </a:endParaRPr>
        </a:p>
      </dgm:t>
    </dgm:pt>
    <dgm:pt modelId="{B5933AAD-52F4-4B85-8482-EDF099CDD2C6}" type="sibTrans" cxnId="{FDF83BBC-DB28-477C-97EA-B2C3C0D43B5E}">
      <dgm:prSet/>
      <dgm:spPr/>
      <dgm:t>
        <a:bodyPr/>
        <a:lstStyle/>
        <a:p>
          <a:endParaRPr lang="ru-RU">
            <a:latin typeface="Palatino Linotype" pitchFamily="18" charset="0"/>
          </a:endParaRPr>
        </a:p>
      </dgm:t>
    </dgm:pt>
    <dgm:pt modelId="{0E964C0F-1BE4-4794-9E69-59DC0F5DBD4E}" type="pres">
      <dgm:prSet presAssocID="{0E4F7C46-F76E-4778-A019-A22976D6C67E}" presName="cycle" presStyleCnt="0">
        <dgm:presLayoutVars>
          <dgm:dir/>
          <dgm:resizeHandles val="exact"/>
        </dgm:presLayoutVars>
      </dgm:prSet>
      <dgm:spPr/>
    </dgm:pt>
    <dgm:pt modelId="{E9E56F74-80DE-4E30-BE83-A722753EBF79}" type="pres">
      <dgm:prSet presAssocID="{B8046B3D-B8AF-4B30-A1BD-31CCA72667D0}" presName="node" presStyleLbl="node1" presStyleIdx="0" presStyleCnt="4" custScaleX="118083" custScaleY="109594">
        <dgm:presLayoutVars>
          <dgm:bulletEnabled val="1"/>
        </dgm:presLayoutVars>
      </dgm:prSet>
      <dgm:spPr/>
    </dgm:pt>
    <dgm:pt modelId="{2D5CEF5F-71BC-44D9-A155-851888FDB91F}" type="pres">
      <dgm:prSet presAssocID="{B8046B3D-B8AF-4B30-A1BD-31CCA72667D0}" presName="spNode" presStyleCnt="0"/>
      <dgm:spPr/>
    </dgm:pt>
    <dgm:pt modelId="{A99D41A4-FABD-432D-A1BC-137173BCF6E1}" type="pres">
      <dgm:prSet presAssocID="{E8F008FE-84D7-4A5D-9816-0DA8B98430A1}" presName="sibTrans" presStyleLbl="sibTrans1D1" presStyleIdx="0" presStyleCnt="4"/>
      <dgm:spPr/>
    </dgm:pt>
    <dgm:pt modelId="{4CCE9AE5-E278-47AF-A0AE-C6DB84845237}" type="pres">
      <dgm:prSet presAssocID="{162DFB49-8CC7-453E-9E11-9FA1ED314A3F}" presName="node" presStyleLbl="node1" presStyleIdx="1" presStyleCnt="4" custScaleX="110220" custRadScaleRad="90814" custRadScaleInc="-3054">
        <dgm:presLayoutVars>
          <dgm:bulletEnabled val="1"/>
        </dgm:presLayoutVars>
      </dgm:prSet>
      <dgm:spPr/>
    </dgm:pt>
    <dgm:pt modelId="{2F667CBB-46EC-4143-8E26-BACCB506FED1}" type="pres">
      <dgm:prSet presAssocID="{162DFB49-8CC7-453E-9E11-9FA1ED314A3F}" presName="spNode" presStyleCnt="0"/>
      <dgm:spPr/>
    </dgm:pt>
    <dgm:pt modelId="{B3D08471-CFAE-48DD-A421-8547E1E4075F}" type="pres">
      <dgm:prSet presAssocID="{A4029367-3F7A-4C49-B8BB-6B32A73E431B}" presName="sibTrans" presStyleLbl="sibTrans1D1" presStyleIdx="1" presStyleCnt="4"/>
      <dgm:spPr/>
    </dgm:pt>
    <dgm:pt modelId="{B41328E3-58E7-4F98-BC37-74E392117497}" type="pres">
      <dgm:prSet presAssocID="{113BC9EA-4FC4-44DA-AC1E-7C3E6A9417BD}" presName="node" presStyleLbl="node1" presStyleIdx="2" presStyleCnt="4" custScaleX="109324">
        <dgm:presLayoutVars>
          <dgm:bulletEnabled val="1"/>
        </dgm:presLayoutVars>
      </dgm:prSet>
      <dgm:spPr/>
    </dgm:pt>
    <dgm:pt modelId="{7593708D-FBA7-4BA5-B57B-1CC64283AFBA}" type="pres">
      <dgm:prSet presAssocID="{113BC9EA-4FC4-44DA-AC1E-7C3E6A9417BD}" presName="spNode" presStyleCnt="0"/>
      <dgm:spPr/>
    </dgm:pt>
    <dgm:pt modelId="{56F0F3E6-BF4B-42BC-8517-FDCC676D005D}" type="pres">
      <dgm:prSet presAssocID="{194B2D83-3882-45DB-9C7B-774BCD25301F}" presName="sibTrans" presStyleLbl="sibTrans1D1" presStyleIdx="2" presStyleCnt="4"/>
      <dgm:spPr/>
    </dgm:pt>
    <dgm:pt modelId="{1E882D3F-AE2C-479C-83CE-9986BC749829}" type="pres">
      <dgm:prSet presAssocID="{EC276914-5783-4137-B646-9658B039EAF5}" presName="node" presStyleLbl="node1" presStyleIdx="3" presStyleCnt="4" custScaleX="67633">
        <dgm:presLayoutVars>
          <dgm:bulletEnabled val="1"/>
        </dgm:presLayoutVars>
      </dgm:prSet>
      <dgm:spPr/>
    </dgm:pt>
    <dgm:pt modelId="{43866162-9B41-44BF-9BDE-7547BF9C0001}" type="pres">
      <dgm:prSet presAssocID="{EC276914-5783-4137-B646-9658B039EAF5}" presName="spNode" presStyleCnt="0"/>
      <dgm:spPr/>
    </dgm:pt>
    <dgm:pt modelId="{A7229E81-3E20-4749-AFD1-1B0E0F9D1F81}" type="pres">
      <dgm:prSet presAssocID="{B5933AAD-52F4-4B85-8482-EDF099CDD2C6}" presName="sibTrans" presStyleLbl="sibTrans1D1" presStyleIdx="3" presStyleCnt="4"/>
      <dgm:spPr/>
    </dgm:pt>
  </dgm:ptLst>
  <dgm:cxnLst>
    <dgm:cxn modelId="{9E72A409-B14F-4A35-82CB-FBE87A47BFF9}" srcId="{0E4F7C46-F76E-4778-A019-A22976D6C67E}" destId="{113BC9EA-4FC4-44DA-AC1E-7C3E6A9417BD}" srcOrd="2" destOrd="0" parTransId="{1EC54ACD-1FFE-42A3-AB5D-25556E2C0698}" sibTransId="{194B2D83-3882-45DB-9C7B-774BCD25301F}"/>
    <dgm:cxn modelId="{BEC25235-C0D4-4A1B-834F-29ACE77017C7}" type="presOf" srcId="{0E4F7C46-F76E-4778-A019-A22976D6C67E}" destId="{0E964C0F-1BE4-4794-9E69-59DC0F5DBD4E}" srcOrd="0" destOrd="0" presId="urn:microsoft.com/office/officeart/2005/8/layout/cycle5"/>
    <dgm:cxn modelId="{05F8A75B-8727-4CD9-AC01-9AE4E572E672}" type="presOf" srcId="{A4029367-3F7A-4C49-B8BB-6B32A73E431B}" destId="{B3D08471-CFAE-48DD-A421-8547E1E4075F}" srcOrd="0" destOrd="0" presId="urn:microsoft.com/office/officeart/2005/8/layout/cycle5"/>
    <dgm:cxn modelId="{3F7D255D-209F-45B8-98C0-CD683AF01354}" type="presOf" srcId="{194B2D83-3882-45DB-9C7B-774BCD25301F}" destId="{56F0F3E6-BF4B-42BC-8517-FDCC676D005D}" srcOrd="0" destOrd="0" presId="urn:microsoft.com/office/officeart/2005/8/layout/cycle5"/>
    <dgm:cxn modelId="{EA55CF94-04BA-4D14-9E34-D1451A33A59A}" srcId="{0E4F7C46-F76E-4778-A019-A22976D6C67E}" destId="{B8046B3D-B8AF-4B30-A1BD-31CCA72667D0}" srcOrd="0" destOrd="0" parTransId="{F7D427A3-9CC0-4EBF-9B28-E15A01254A3D}" sibTransId="{E8F008FE-84D7-4A5D-9816-0DA8B98430A1}"/>
    <dgm:cxn modelId="{5FC97196-1E88-4C7E-8924-3308440B2788}" srcId="{0E4F7C46-F76E-4778-A019-A22976D6C67E}" destId="{162DFB49-8CC7-453E-9E11-9FA1ED314A3F}" srcOrd="1" destOrd="0" parTransId="{DCA3AD8C-9094-40A4-8F45-E51E7D2AB620}" sibTransId="{A4029367-3F7A-4C49-B8BB-6B32A73E431B}"/>
    <dgm:cxn modelId="{25C1FAB2-5EEF-4838-97EE-92349D413EFC}" type="presOf" srcId="{B5933AAD-52F4-4B85-8482-EDF099CDD2C6}" destId="{A7229E81-3E20-4749-AFD1-1B0E0F9D1F81}" srcOrd="0" destOrd="0" presId="urn:microsoft.com/office/officeart/2005/8/layout/cycle5"/>
    <dgm:cxn modelId="{FDF83BBC-DB28-477C-97EA-B2C3C0D43B5E}" srcId="{0E4F7C46-F76E-4778-A019-A22976D6C67E}" destId="{EC276914-5783-4137-B646-9658B039EAF5}" srcOrd="3" destOrd="0" parTransId="{6ABD61D6-E6CC-40A1-B392-D32BF502C64C}" sibTransId="{B5933AAD-52F4-4B85-8482-EDF099CDD2C6}"/>
    <dgm:cxn modelId="{336650D7-92C7-43A7-8F9E-0A55ABD127F5}" type="presOf" srcId="{B8046B3D-B8AF-4B30-A1BD-31CCA72667D0}" destId="{E9E56F74-80DE-4E30-BE83-A722753EBF79}" srcOrd="0" destOrd="0" presId="urn:microsoft.com/office/officeart/2005/8/layout/cycle5"/>
    <dgm:cxn modelId="{220734DD-B0A3-43E0-847D-B921E7A96642}" type="presOf" srcId="{113BC9EA-4FC4-44DA-AC1E-7C3E6A9417BD}" destId="{B41328E3-58E7-4F98-BC37-74E392117497}" srcOrd="0" destOrd="0" presId="urn:microsoft.com/office/officeart/2005/8/layout/cycle5"/>
    <dgm:cxn modelId="{B7AAA3EC-B9DD-4D0C-9FF9-8BFBBAD8A2F0}" type="presOf" srcId="{162DFB49-8CC7-453E-9E11-9FA1ED314A3F}" destId="{4CCE9AE5-E278-47AF-A0AE-C6DB84845237}" srcOrd="0" destOrd="0" presId="urn:microsoft.com/office/officeart/2005/8/layout/cycle5"/>
    <dgm:cxn modelId="{D56B41EE-8456-4683-B7E9-D70B5576BF89}" type="presOf" srcId="{EC276914-5783-4137-B646-9658B039EAF5}" destId="{1E882D3F-AE2C-479C-83CE-9986BC749829}" srcOrd="0" destOrd="0" presId="urn:microsoft.com/office/officeart/2005/8/layout/cycle5"/>
    <dgm:cxn modelId="{468FB0F9-6ABC-4BF2-B4B1-D81F8290EF52}" type="presOf" srcId="{E8F008FE-84D7-4A5D-9816-0DA8B98430A1}" destId="{A99D41A4-FABD-432D-A1BC-137173BCF6E1}" srcOrd="0" destOrd="0" presId="urn:microsoft.com/office/officeart/2005/8/layout/cycle5"/>
    <dgm:cxn modelId="{C53CD25C-BA57-4D41-87CA-B9186455F209}" type="presParOf" srcId="{0E964C0F-1BE4-4794-9E69-59DC0F5DBD4E}" destId="{E9E56F74-80DE-4E30-BE83-A722753EBF79}" srcOrd="0" destOrd="0" presId="urn:microsoft.com/office/officeart/2005/8/layout/cycle5"/>
    <dgm:cxn modelId="{9E736872-0BC3-4E60-842D-EC9CFD62DF0E}" type="presParOf" srcId="{0E964C0F-1BE4-4794-9E69-59DC0F5DBD4E}" destId="{2D5CEF5F-71BC-44D9-A155-851888FDB91F}" srcOrd="1" destOrd="0" presId="urn:microsoft.com/office/officeart/2005/8/layout/cycle5"/>
    <dgm:cxn modelId="{C9397924-841F-4631-8FA6-DA478775B5D9}" type="presParOf" srcId="{0E964C0F-1BE4-4794-9E69-59DC0F5DBD4E}" destId="{A99D41A4-FABD-432D-A1BC-137173BCF6E1}" srcOrd="2" destOrd="0" presId="urn:microsoft.com/office/officeart/2005/8/layout/cycle5"/>
    <dgm:cxn modelId="{C9DF2CB6-2EB8-49D4-B271-7E9CBAB37281}" type="presParOf" srcId="{0E964C0F-1BE4-4794-9E69-59DC0F5DBD4E}" destId="{4CCE9AE5-E278-47AF-A0AE-C6DB84845237}" srcOrd="3" destOrd="0" presId="urn:microsoft.com/office/officeart/2005/8/layout/cycle5"/>
    <dgm:cxn modelId="{44C8D927-1C1A-4E12-ABCC-22926ADD2579}" type="presParOf" srcId="{0E964C0F-1BE4-4794-9E69-59DC0F5DBD4E}" destId="{2F667CBB-46EC-4143-8E26-BACCB506FED1}" srcOrd="4" destOrd="0" presId="urn:microsoft.com/office/officeart/2005/8/layout/cycle5"/>
    <dgm:cxn modelId="{35AB7800-79A3-4707-9CFE-4AF986D48C52}" type="presParOf" srcId="{0E964C0F-1BE4-4794-9E69-59DC0F5DBD4E}" destId="{B3D08471-CFAE-48DD-A421-8547E1E4075F}" srcOrd="5" destOrd="0" presId="urn:microsoft.com/office/officeart/2005/8/layout/cycle5"/>
    <dgm:cxn modelId="{E55AC32E-23EF-4D28-A8DC-2F33E691D959}" type="presParOf" srcId="{0E964C0F-1BE4-4794-9E69-59DC0F5DBD4E}" destId="{B41328E3-58E7-4F98-BC37-74E392117497}" srcOrd="6" destOrd="0" presId="urn:microsoft.com/office/officeart/2005/8/layout/cycle5"/>
    <dgm:cxn modelId="{B7E36EF9-8FD8-40D8-9C7E-C374723E0755}" type="presParOf" srcId="{0E964C0F-1BE4-4794-9E69-59DC0F5DBD4E}" destId="{7593708D-FBA7-4BA5-B57B-1CC64283AFBA}" srcOrd="7" destOrd="0" presId="urn:microsoft.com/office/officeart/2005/8/layout/cycle5"/>
    <dgm:cxn modelId="{58A075D8-8FCE-4640-83E5-5C707DD266AE}" type="presParOf" srcId="{0E964C0F-1BE4-4794-9E69-59DC0F5DBD4E}" destId="{56F0F3E6-BF4B-42BC-8517-FDCC676D005D}" srcOrd="8" destOrd="0" presId="urn:microsoft.com/office/officeart/2005/8/layout/cycle5"/>
    <dgm:cxn modelId="{2A482EBD-9BA7-4C42-8AF6-A96F8CDF64DF}" type="presParOf" srcId="{0E964C0F-1BE4-4794-9E69-59DC0F5DBD4E}" destId="{1E882D3F-AE2C-479C-83CE-9986BC749829}" srcOrd="9" destOrd="0" presId="urn:microsoft.com/office/officeart/2005/8/layout/cycle5"/>
    <dgm:cxn modelId="{C6D821E7-059F-4A40-AEFC-76A0CAA911B7}" type="presParOf" srcId="{0E964C0F-1BE4-4794-9E69-59DC0F5DBD4E}" destId="{43866162-9B41-44BF-9BDE-7547BF9C0001}" srcOrd="10" destOrd="0" presId="urn:microsoft.com/office/officeart/2005/8/layout/cycle5"/>
    <dgm:cxn modelId="{FB46965B-2336-498F-A594-36C266F99775}" type="presParOf" srcId="{0E964C0F-1BE4-4794-9E69-59DC0F5DBD4E}" destId="{A7229E81-3E20-4749-AFD1-1B0E0F9D1F81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53631E-F9D0-48D8-846E-9A53E47879EB}" type="doc">
      <dgm:prSet loTypeId="urn:microsoft.com/office/officeart/2005/8/layout/hierarchy3#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C5C4728-232A-4E69-891D-B0CA6C1E8802}">
      <dgm:prSet phldrT="[Текст]" custT="1"/>
      <dgm:spPr/>
      <dgm:t>
        <a:bodyPr/>
        <a:lstStyle/>
        <a:p>
          <a:r>
            <a:rPr lang="ru-RU" sz="1600" b="1" dirty="0">
              <a:latin typeface="Palatino Linotype" pitchFamily="18" charset="0"/>
            </a:rPr>
            <a:t>По содержанию</a:t>
          </a:r>
        </a:p>
      </dgm:t>
    </dgm:pt>
    <dgm:pt modelId="{4ED40EC2-84F3-49B0-865B-112A3A630E5A}" type="parTrans" cxnId="{9D2F70AA-4AD9-4F8C-9DFF-8846AF98A148}">
      <dgm:prSet/>
      <dgm:spPr/>
      <dgm:t>
        <a:bodyPr/>
        <a:lstStyle/>
        <a:p>
          <a:endParaRPr lang="ru-RU" sz="1400">
            <a:latin typeface="Palatino Linotype" pitchFamily="18" charset="0"/>
          </a:endParaRPr>
        </a:p>
      </dgm:t>
    </dgm:pt>
    <dgm:pt modelId="{CE762A18-D3F0-452E-A820-BE4EB398BB74}" type="sibTrans" cxnId="{9D2F70AA-4AD9-4F8C-9DFF-8846AF98A148}">
      <dgm:prSet/>
      <dgm:spPr/>
      <dgm:t>
        <a:bodyPr/>
        <a:lstStyle/>
        <a:p>
          <a:endParaRPr lang="ru-RU" sz="1400">
            <a:latin typeface="Palatino Linotype" pitchFamily="18" charset="0"/>
          </a:endParaRPr>
        </a:p>
      </dgm:t>
    </dgm:pt>
    <dgm:pt modelId="{986488F5-8FB5-45BB-95F0-D0C6CAF330ED}">
      <dgm:prSet phldrT="[Текст]" custT="1"/>
      <dgm:spPr/>
      <dgm:t>
        <a:bodyPr/>
        <a:lstStyle/>
        <a:p>
          <a:r>
            <a:rPr lang="ru-RU" sz="1400" dirty="0">
              <a:latin typeface="Palatino Linotype" pitchFamily="18" charset="0"/>
            </a:rPr>
            <a:t>Правильный ответ не совпадает с кодом правильных ответов</a:t>
          </a:r>
        </a:p>
      </dgm:t>
    </dgm:pt>
    <dgm:pt modelId="{F5F958B2-4D40-4254-9A72-490B2F26F440}" type="parTrans" cxnId="{4AC280BD-F251-42DE-B930-336D9C8A3EB5}">
      <dgm:prSet/>
      <dgm:spPr/>
      <dgm:t>
        <a:bodyPr/>
        <a:lstStyle/>
        <a:p>
          <a:endParaRPr lang="ru-RU" sz="1400">
            <a:latin typeface="Palatino Linotype" pitchFamily="18" charset="0"/>
          </a:endParaRPr>
        </a:p>
      </dgm:t>
    </dgm:pt>
    <dgm:pt modelId="{9E84A512-BC7E-4970-AC96-98ED0D2F6987}" type="sibTrans" cxnId="{4AC280BD-F251-42DE-B930-336D9C8A3EB5}">
      <dgm:prSet/>
      <dgm:spPr/>
      <dgm:t>
        <a:bodyPr/>
        <a:lstStyle/>
        <a:p>
          <a:endParaRPr lang="ru-RU" sz="1400">
            <a:latin typeface="Palatino Linotype" pitchFamily="18" charset="0"/>
          </a:endParaRPr>
        </a:p>
      </dgm:t>
    </dgm:pt>
    <dgm:pt modelId="{C1861DBA-99D7-4262-9107-F7A6586E026B}">
      <dgm:prSet phldrT="[Текст]" custT="1"/>
      <dgm:spPr/>
      <dgm:t>
        <a:bodyPr/>
        <a:lstStyle/>
        <a:p>
          <a:r>
            <a:rPr lang="ru-RU" sz="1400" dirty="0">
              <a:latin typeface="Palatino Linotype" pitchFamily="18" charset="0"/>
            </a:rPr>
            <a:t>Отсутствует правильный ответ</a:t>
          </a:r>
        </a:p>
      </dgm:t>
    </dgm:pt>
    <dgm:pt modelId="{8218BEA8-70AE-408D-B788-30AA3C3383D3}" type="parTrans" cxnId="{57693842-22DD-4156-BC0E-18AE7BDE2C4E}">
      <dgm:prSet/>
      <dgm:spPr/>
      <dgm:t>
        <a:bodyPr/>
        <a:lstStyle/>
        <a:p>
          <a:endParaRPr lang="ru-RU" sz="1400">
            <a:latin typeface="Palatino Linotype" pitchFamily="18" charset="0"/>
          </a:endParaRPr>
        </a:p>
      </dgm:t>
    </dgm:pt>
    <dgm:pt modelId="{F969502B-FD47-47A9-AB82-3E5C51613416}" type="sibTrans" cxnId="{57693842-22DD-4156-BC0E-18AE7BDE2C4E}">
      <dgm:prSet/>
      <dgm:spPr/>
      <dgm:t>
        <a:bodyPr/>
        <a:lstStyle/>
        <a:p>
          <a:endParaRPr lang="ru-RU" sz="1400">
            <a:latin typeface="Palatino Linotype" pitchFamily="18" charset="0"/>
          </a:endParaRPr>
        </a:p>
      </dgm:t>
    </dgm:pt>
    <dgm:pt modelId="{2FE3A751-B6DC-47A7-B5B0-B1745FF79E4E}">
      <dgm:prSet phldrT="[Текст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600" b="1" dirty="0">
              <a:latin typeface="Palatino Linotype" pitchFamily="18" charset="0"/>
            </a:rPr>
            <a:t>По технической причине</a:t>
          </a:r>
        </a:p>
      </dgm:t>
    </dgm:pt>
    <dgm:pt modelId="{8143DB31-5D4B-440B-90A9-28D84AA6ACD3}" type="parTrans" cxnId="{3B1F0714-9F0F-403B-877A-3717CF63F978}">
      <dgm:prSet/>
      <dgm:spPr/>
      <dgm:t>
        <a:bodyPr/>
        <a:lstStyle/>
        <a:p>
          <a:endParaRPr lang="ru-RU" sz="1400">
            <a:latin typeface="Palatino Linotype" pitchFamily="18" charset="0"/>
          </a:endParaRPr>
        </a:p>
      </dgm:t>
    </dgm:pt>
    <dgm:pt modelId="{1687E35B-D077-40A1-8356-199D143211F8}" type="sibTrans" cxnId="{3B1F0714-9F0F-403B-877A-3717CF63F978}">
      <dgm:prSet/>
      <dgm:spPr/>
      <dgm:t>
        <a:bodyPr/>
        <a:lstStyle/>
        <a:p>
          <a:endParaRPr lang="ru-RU" sz="1400">
            <a:latin typeface="Palatino Linotype" pitchFamily="18" charset="0"/>
          </a:endParaRPr>
        </a:p>
      </dgm:t>
    </dgm:pt>
    <dgm:pt modelId="{FEA048FB-F282-4A4E-B7C4-D203303B8845}">
      <dgm:prSet phldrT="[Текст]" custT="1"/>
      <dgm:spPr/>
      <dgm:t>
        <a:bodyPr/>
        <a:lstStyle/>
        <a:p>
          <a:r>
            <a:rPr lang="ru-RU" sz="1400" dirty="0">
              <a:latin typeface="Palatino Linotype" pitchFamily="18" charset="0"/>
            </a:rPr>
            <a:t>Отсутствие фрагмента или текста в тестовых заданиях</a:t>
          </a:r>
        </a:p>
      </dgm:t>
    </dgm:pt>
    <dgm:pt modelId="{665CBBC5-5E37-4AA0-A963-DD1C1AFA93E0}" type="parTrans" cxnId="{BF97DBDA-9595-4B30-A6A1-2763DC3C62EF}">
      <dgm:prSet/>
      <dgm:spPr/>
      <dgm:t>
        <a:bodyPr/>
        <a:lstStyle/>
        <a:p>
          <a:endParaRPr lang="ru-RU" sz="1400">
            <a:latin typeface="Palatino Linotype" pitchFamily="18" charset="0"/>
          </a:endParaRPr>
        </a:p>
      </dgm:t>
    </dgm:pt>
    <dgm:pt modelId="{5F3F499B-2B5B-4598-9D21-DD044C50578E}" type="sibTrans" cxnId="{BF97DBDA-9595-4B30-A6A1-2763DC3C62EF}">
      <dgm:prSet/>
      <dgm:spPr/>
      <dgm:t>
        <a:bodyPr/>
        <a:lstStyle/>
        <a:p>
          <a:endParaRPr lang="ru-RU" sz="1400">
            <a:latin typeface="Palatino Linotype" pitchFamily="18" charset="0"/>
          </a:endParaRPr>
        </a:p>
      </dgm:t>
    </dgm:pt>
    <dgm:pt modelId="{2F3F4C60-AF10-4D09-BCDA-F8A64FE46532}">
      <dgm:prSet custT="1"/>
      <dgm:spPr/>
      <dgm:t>
        <a:bodyPr/>
        <a:lstStyle/>
        <a:p>
          <a:r>
            <a:rPr lang="ru-RU" sz="1400" dirty="0">
              <a:latin typeface="Palatino Linotype" pitchFamily="18" charset="0"/>
            </a:rPr>
            <a:t>Имеется более одного правильного ответа в ТЗ с выбором одного правильного ответа из всех предложенных</a:t>
          </a:r>
        </a:p>
      </dgm:t>
    </dgm:pt>
    <dgm:pt modelId="{A33A5067-685C-4760-BC49-08AA6A0FB196}" type="parTrans" cxnId="{BD69487B-6726-49F6-964A-407D51A49F60}">
      <dgm:prSet/>
      <dgm:spPr/>
      <dgm:t>
        <a:bodyPr/>
        <a:lstStyle/>
        <a:p>
          <a:endParaRPr lang="ru-RU" sz="1400">
            <a:latin typeface="Palatino Linotype" pitchFamily="18" charset="0"/>
          </a:endParaRPr>
        </a:p>
      </dgm:t>
    </dgm:pt>
    <dgm:pt modelId="{EF0DDFC6-0D41-46B3-996F-BD6BABA419C9}" type="sibTrans" cxnId="{BD69487B-6726-49F6-964A-407D51A49F60}">
      <dgm:prSet/>
      <dgm:spPr/>
      <dgm:t>
        <a:bodyPr/>
        <a:lstStyle/>
        <a:p>
          <a:endParaRPr lang="ru-RU" sz="1400">
            <a:latin typeface="Palatino Linotype" pitchFamily="18" charset="0"/>
          </a:endParaRPr>
        </a:p>
      </dgm:t>
    </dgm:pt>
    <dgm:pt modelId="{E64819FA-12BC-4DD5-B60A-14F1BF22B907}">
      <dgm:prSet custT="1"/>
      <dgm:spPr/>
      <dgm:t>
        <a:bodyPr/>
        <a:lstStyle/>
        <a:p>
          <a:r>
            <a:rPr lang="ru-RU" sz="1400" dirty="0">
              <a:latin typeface="Palatino Linotype" pitchFamily="18" charset="0"/>
            </a:rPr>
            <a:t>Некорректно составленное ТЗ</a:t>
          </a:r>
        </a:p>
      </dgm:t>
    </dgm:pt>
    <dgm:pt modelId="{D3B7D565-D28E-4320-960B-922E8B5EE813}" type="parTrans" cxnId="{DDDCD639-7611-4F12-8AF9-E1E6F3B0755A}">
      <dgm:prSet/>
      <dgm:spPr/>
      <dgm:t>
        <a:bodyPr/>
        <a:lstStyle/>
        <a:p>
          <a:endParaRPr lang="ru-RU" sz="1400">
            <a:latin typeface="Palatino Linotype" pitchFamily="18" charset="0"/>
          </a:endParaRPr>
        </a:p>
      </dgm:t>
    </dgm:pt>
    <dgm:pt modelId="{20E16A28-D398-4232-A6D6-1C25EEA03A35}" type="sibTrans" cxnId="{DDDCD639-7611-4F12-8AF9-E1E6F3B0755A}">
      <dgm:prSet/>
      <dgm:spPr/>
      <dgm:t>
        <a:bodyPr/>
        <a:lstStyle/>
        <a:p>
          <a:endParaRPr lang="ru-RU" sz="1400">
            <a:latin typeface="Palatino Linotype" pitchFamily="18" charset="0"/>
          </a:endParaRPr>
        </a:p>
      </dgm:t>
    </dgm:pt>
    <dgm:pt modelId="{F84AAF3C-9024-4BBD-AD6A-F86DFD985BC9}" type="pres">
      <dgm:prSet presAssocID="{8453631E-F9D0-48D8-846E-9A53E47879E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2CF78B1-B896-442C-A6E2-32DDEDB4E577}" type="pres">
      <dgm:prSet presAssocID="{6C5C4728-232A-4E69-891D-B0CA6C1E8802}" presName="root" presStyleCnt="0"/>
      <dgm:spPr/>
    </dgm:pt>
    <dgm:pt modelId="{8A113C9B-E3E7-4010-A8D4-57F8ED6421AC}" type="pres">
      <dgm:prSet presAssocID="{6C5C4728-232A-4E69-891D-B0CA6C1E8802}" presName="rootComposite" presStyleCnt="0"/>
      <dgm:spPr/>
    </dgm:pt>
    <dgm:pt modelId="{E3FEF97B-A9D5-488B-8AE8-2DC2C2D0BC61}" type="pres">
      <dgm:prSet presAssocID="{6C5C4728-232A-4E69-891D-B0CA6C1E8802}" presName="rootText" presStyleLbl="node1" presStyleIdx="0" presStyleCnt="2" custScaleY="50814"/>
      <dgm:spPr/>
    </dgm:pt>
    <dgm:pt modelId="{7498F1B9-8851-4B57-A15D-DA450DF1D258}" type="pres">
      <dgm:prSet presAssocID="{6C5C4728-232A-4E69-891D-B0CA6C1E8802}" presName="rootConnector" presStyleLbl="node1" presStyleIdx="0" presStyleCnt="2"/>
      <dgm:spPr/>
    </dgm:pt>
    <dgm:pt modelId="{F51B9F89-4A4B-4270-BF1B-690A0137F6E6}" type="pres">
      <dgm:prSet presAssocID="{6C5C4728-232A-4E69-891D-B0CA6C1E8802}" presName="childShape" presStyleCnt="0"/>
      <dgm:spPr/>
    </dgm:pt>
    <dgm:pt modelId="{AA45B8E0-E7C4-4F93-BE19-691A457C2DB2}" type="pres">
      <dgm:prSet presAssocID="{F5F958B2-4D40-4254-9A72-490B2F26F440}" presName="Name13" presStyleLbl="parChTrans1D2" presStyleIdx="0" presStyleCnt="5"/>
      <dgm:spPr/>
    </dgm:pt>
    <dgm:pt modelId="{53D48D66-99F1-4561-8AB5-069E3D9595E6}" type="pres">
      <dgm:prSet presAssocID="{986488F5-8FB5-45BB-95F0-D0C6CAF330ED}" presName="childText" presStyleLbl="bgAcc1" presStyleIdx="0" presStyleCnt="5" custScaleX="133305" custScaleY="96077">
        <dgm:presLayoutVars>
          <dgm:bulletEnabled val="1"/>
        </dgm:presLayoutVars>
      </dgm:prSet>
      <dgm:spPr/>
    </dgm:pt>
    <dgm:pt modelId="{0A9267A4-647E-4AF0-8DBF-8E12BDB92F38}" type="pres">
      <dgm:prSet presAssocID="{8218BEA8-70AE-408D-B788-30AA3C3383D3}" presName="Name13" presStyleLbl="parChTrans1D2" presStyleIdx="1" presStyleCnt="5"/>
      <dgm:spPr/>
    </dgm:pt>
    <dgm:pt modelId="{223FBD2A-41D3-4538-B947-EDA7A999F565}" type="pres">
      <dgm:prSet presAssocID="{C1861DBA-99D7-4262-9107-F7A6586E026B}" presName="childText" presStyleLbl="bgAcc1" presStyleIdx="1" presStyleCnt="5" custScaleX="153850" custScaleY="80484">
        <dgm:presLayoutVars>
          <dgm:bulletEnabled val="1"/>
        </dgm:presLayoutVars>
      </dgm:prSet>
      <dgm:spPr/>
    </dgm:pt>
    <dgm:pt modelId="{2F7EDEEC-D473-49B5-98F0-50B2CEDA64A3}" type="pres">
      <dgm:prSet presAssocID="{A33A5067-685C-4760-BC49-08AA6A0FB196}" presName="Name13" presStyleLbl="parChTrans1D2" presStyleIdx="2" presStyleCnt="5"/>
      <dgm:spPr/>
    </dgm:pt>
    <dgm:pt modelId="{FDFE1989-BBCE-4041-AA8B-4AF649847961}" type="pres">
      <dgm:prSet presAssocID="{2F3F4C60-AF10-4D09-BCDA-F8A64FE46532}" presName="childText" presStyleLbl="bgAcc1" presStyleIdx="2" presStyleCnt="5" custScaleX="154689" custScaleY="108891">
        <dgm:presLayoutVars>
          <dgm:bulletEnabled val="1"/>
        </dgm:presLayoutVars>
      </dgm:prSet>
      <dgm:spPr/>
    </dgm:pt>
    <dgm:pt modelId="{584577A8-4264-48D6-8131-C30BB716287C}" type="pres">
      <dgm:prSet presAssocID="{D3B7D565-D28E-4320-960B-922E8B5EE813}" presName="Name13" presStyleLbl="parChTrans1D2" presStyleIdx="3" presStyleCnt="5"/>
      <dgm:spPr/>
    </dgm:pt>
    <dgm:pt modelId="{0DED8141-A031-4C56-A8C9-5D07D61EAF6E}" type="pres">
      <dgm:prSet presAssocID="{E64819FA-12BC-4DD5-B60A-14F1BF22B907}" presName="childText" presStyleLbl="bgAcc1" presStyleIdx="3" presStyleCnt="5" custScaleX="158044" custScaleY="71552">
        <dgm:presLayoutVars>
          <dgm:bulletEnabled val="1"/>
        </dgm:presLayoutVars>
      </dgm:prSet>
      <dgm:spPr/>
    </dgm:pt>
    <dgm:pt modelId="{597F95DF-4CC9-4EDA-B605-B8D2BFEB9BA8}" type="pres">
      <dgm:prSet presAssocID="{2FE3A751-B6DC-47A7-B5B0-B1745FF79E4E}" presName="root" presStyleCnt="0"/>
      <dgm:spPr/>
    </dgm:pt>
    <dgm:pt modelId="{5FB26481-F5EB-4334-8967-0A694D2EEA10}" type="pres">
      <dgm:prSet presAssocID="{2FE3A751-B6DC-47A7-B5B0-B1745FF79E4E}" presName="rootComposite" presStyleCnt="0"/>
      <dgm:spPr/>
    </dgm:pt>
    <dgm:pt modelId="{1E8579FB-F6FA-4F30-BC99-45329BB58247}" type="pres">
      <dgm:prSet presAssocID="{2FE3A751-B6DC-47A7-B5B0-B1745FF79E4E}" presName="rootText" presStyleLbl="node1" presStyleIdx="1" presStyleCnt="2" custScaleX="80325" custScaleY="71599"/>
      <dgm:spPr/>
    </dgm:pt>
    <dgm:pt modelId="{CD95AF02-46E4-47E5-84D3-923B7FDA8D24}" type="pres">
      <dgm:prSet presAssocID="{2FE3A751-B6DC-47A7-B5B0-B1745FF79E4E}" presName="rootConnector" presStyleLbl="node1" presStyleIdx="1" presStyleCnt="2"/>
      <dgm:spPr/>
    </dgm:pt>
    <dgm:pt modelId="{84CF05F7-067A-46D2-B9A1-7D3A4A0834D9}" type="pres">
      <dgm:prSet presAssocID="{2FE3A751-B6DC-47A7-B5B0-B1745FF79E4E}" presName="childShape" presStyleCnt="0"/>
      <dgm:spPr/>
    </dgm:pt>
    <dgm:pt modelId="{BD5A9A17-A3A3-425A-951A-31A5A3B5D1AC}" type="pres">
      <dgm:prSet presAssocID="{665CBBC5-5E37-4AA0-A963-DD1C1AFA93E0}" presName="Name13" presStyleLbl="parChTrans1D2" presStyleIdx="4" presStyleCnt="5"/>
      <dgm:spPr/>
    </dgm:pt>
    <dgm:pt modelId="{CACDF50D-C2EA-4C48-9286-3BF178A63180}" type="pres">
      <dgm:prSet presAssocID="{FEA048FB-F282-4A4E-B7C4-D203303B8845}" presName="childText" presStyleLbl="bgAcc1" presStyleIdx="4" presStyleCnt="5" custScaleX="72736">
        <dgm:presLayoutVars>
          <dgm:bulletEnabled val="1"/>
        </dgm:presLayoutVars>
      </dgm:prSet>
      <dgm:spPr/>
    </dgm:pt>
  </dgm:ptLst>
  <dgm:cxnLst>
    <dgm:cxn modelId="{3B1F0714-9F0F-403B-877A-3717CF63F978}" srcId="{8453631E-F9D0-48D8-846E-9A53E47879EB}" destId="{2FE3A751-B6DC-47A7-B5B0-B1745FF79E4E}" srcOrd="1" destOrd="0" parTransId="{8143DB31-5D4B-440B-90A9-28D84AA6ACD3}" sibTransId="{1687E35B-D077-40A1-8356-199D143211F8}"/>
    <dgm:cxn modelId="{CADCB014-9356-4073-854A-75803720C3FE}" type="presOf" srcId="{2FE3A751-B6DC-47A7-B5B0-B1745FF79E4E}" destId="{CD95AF02-46E4-47E5-84D3-923B7FDA8D24}" srcOrd="1" destOrd="0" presId="urn:microsoft.com/office/officeart/2005/8/layout/hierarchy3#1"/>
    <dgm:cxn modelId="{E644651A-8E07-43B8-8A4F-35E9A7DF7CDE}" type="presOf" srcId="{E64819FA-12BC-4DD5-B60A-14F1BF22B907}" destId="{0DED8141-A031-4C56-A8C9-5D07D61EAF6E}" srcOrd="0" destOrd="0" presId="urn:microsoft.com/office/officeart/2005/8/layout/hierarchy3#1"/>
    <dgm:cxn modelId="{090BEE1B-9599-4246-950E-68D4E2266691}" type="presOf" srcId="{2FE3A751-B6DC-47A7-B5B0-B1745FF79E4E}" destId="{1E8579FB-F6FA-4F30-BC99-45329BB58247}" srcOrd="0" destOrd="0" presId="urn:microsoft.com/office/officeart/2005/8/layout/hierarchy3#1"/>
    <dgm:cxn modelId="{61D3AF1E-2EFD-4189-B640-76092E2287E6}" type="presOf" srcId="{F5F958B2-4D40-4254-9A72-490B2F26F440}" destId="{AA45B8E0-E7C4-4F93-BE19-691A457C2DB2}" srcOrd="0" destOrd="0" presId="urn:microsoft.com/office/officeart/2005/8/layout/hierarchy3#1"/>
    <dgm:cxn modelId="{07C2E822-A43E-4C67-98B4-C73C16DE077D}" type="presOf" srcId="{2F3F4C60-AF10-4D09-BCDA-F8A64FE46532}" destId="{FDFE1989-BBCE-4041-AA8B-4AF649847961}" srcOrd="0" destOrd="0" presId="urn:microsoft.com/office/officeart/2005/8/layout/hierarchy3#1"/>
    <dgm:cxn modelId="{4986E024-D645-4CD4-9B38-0CEE88E6FB7E}" type="presOf" srcId="{8453631E-F9D0-48D8-846E-9A53E47879EB}" destId="{F84AAF3C-9024-4BBD-AD6A-F86DFD985BC9}" srcOrd="0" destOrd="0" presId="urn:microsoft.com/office/officeart/2005/8/layout/hierarchy3#1"/>
    <dgm:cxn modelId="{A27DAF32-BBFD-44D8-9C23-074BF1D95826}" type="presOf" srcId="{6C5C4728-232A-4E69-891D-B0CA6C1E8802}" destId="{7498F1B9-8851-4B57-A15D-DA450DF1D258}" srcOrd="1" destOrd="0" presId="urn:microsoft.com/office/officeart/2005/8/layout/hierarchy3#1"/>
    <dgm:cxn modelId="{DDDCD639-7611-4F12-8AF9-E1E6F3B0755A}" srcId="{6C5C4728-232A-4E69-891D-B0CA6C1E8802}" destId="{E64819FA-12BC-4DD5-B60A-14F1BF22B907}" srcOrd="3" destOrd="0" parTransId="{D3B7D565-D28E-4320-960B-922E8B5EE813}" sibTransId="{20E16A28-D398-4232-A6D6-1C25EEA03A35}"/>
    <dgm:cxn modelId="{D326023D-130D-45DF-813A-7AE23D261DB3}" type="presOf" srcId="{986488F5-8FB5-45BB-95F0-D0C6CAF330ED}" destId="{53D48D66-99F1-4561-8AB5-069E3D9595E6}" srcOrd="0" destOrd="0" presId="urn:microsoft.com/office/officeart/2005/8/layout/hierarchy3#1"/>
    <dgm:cxn modelId="{57693842-22DD-4156-BC0E-18AE7BDE2C4E}" srcId="{6C5C4728-232A-4E69-891D-B0CA6C1E8802}" destId="{C1861DBA-99D7-4262-9107-F7A6586E026B}" srcOrd="1" destOrd="0" parTransId="{8218BEA8-70AE-408D-B788-30AA3C3383D3}" sibTransId="{F969502B-FD47-47A9-AB82-3E5C51613416}"/>
    <dgm:cxn modelId="{2C9FB046-84C3-4F41-80EB-E1D968AB8E41}" type="presOf" srcId="{A33A5067-685C-4760-BC49-08AA6A0FB196}" destId="{2F7EDEEC-D473-49B5-98F0-50B2CEDA64A3}" srcOrd="0" destOrd="0" presId="urn:microsoft.com/office/officeart/2005/8/layout/hierarchy3#1"/>
    <dgm:cxn modelId="{37EE7B4C-BA44-437A-877F-449D308BF1B4}" type="presOf" srcId="{D3B7D565-D28E-4320-960B-922E8B5EE813}" destId="{584577A8-4264-48D6-8131-C30BB716287C}" srcOrd="0" destOrd="0" presId="urn:microsoft.com/office/officeart/2005/8/layout/hierarchy3#1"/>
    <dgm:cxn modelId="{766FC14C-5D35-4E08-B8E1-79AEC6F2F470}" type="presOf" srcId="{C1861DBA-99D7-4262-9107-F7A6586E026B}" destId="{223FBD2A-41D3-4538-B947-EDA7A999F565}" srcOrd="0" destOrd="0" presId="urn:microsoft.com/office/officeart/2005/8/layout/hierarchy3#1"/>
    <dgm:cxn modelId="{9747DB6E-8BEB-4734-96F4-9BE4A8D38D64}" type="presOf" srcId="{665CBBC5-5E37-4AA0-A963-DD1C1AFA93E0}" destId="{BD5A9A17-A3A3-425A-951A-31A5A3B5D1AC}" srcOrd="0" destOrd="0" presId="urn:microsoft.com/office/officeart/2005/8/layout/hierarchy3#1"/>
    <dgm:cxn modelId="{BD69487B-6726-49F6-964A-407D51A49F60}" srcId="{6C5C4728-232A-4E69-891D-B0CA6C1E8802}" destId="{2F3F4C60-AF10-4D09-BCDA-F8A64FE46532}" srcOrd="2" destOrd="0" parTransId="{A33A5067-685C-4760-BC49-08AA6A0FB196}" sibTransId="{EF0DDFC6-0D41-46B3-996F-BD6BABA419C9}"/>
    <dgm:cxn modelId="{60BCD57D-69F9-4464-8AA5-6ED086B6DF44}" type="presOf" srcId="{FEA048FB-F282-4A4E-B7C4-D203303B8845}" destId="{CACDF50D-C2EA-4C48-9286-3BF178A63180}" srcOrd="0" destOrd="0" presId="urn:microsoft.com/office/officeart/2005/8/layout/hierarchy3#1"/>
    <dgm:cxn modelId="{89579DA4-8903-4FD2-89B7-1D520B6EA1C4}" type="presOf" srcId="{6C5C4728-232A-4E69-891D-B0CA6C1E8802}" destId="{E3FEF97B-A9D5-488B-8AE8-2DC2C2D0BC61}" srcOrd="0" destOrd="0" presId="urn:microsoft.com/office/officeart/2005/8/layout/hierarchy3#1"/>
    <dgm:cxn modelId="{9D2F70AA-4AD9-4F8C-9DFF-8846AF98A148}" srcId="{8453631E-F9D0-48D8-846E-9A53E47879EB}" destId="{6C5C4728-232A-4E69-891D-B0CA6C1E8802}" srcOrd="0" destOrd="0" parTransId="{4ED40EC2-84F3-49B0-865B-112A3A630E5A}" sibTransId="{CE762A18-D3F0-452E-A820-BE4EB398BB74}"/>
    <dgm:cxn modelId="{D7466DBB-770F-424F-A038-EAE0B9BDC20C}" type="presOf" srcId="{8218BEA8-70AE-408D-B788-30AA3C3383D3}" destId="{0A9267A4-647E-4AF0-8DBF-8E12BDB92F38}" srcOrd="0" destOrd="0" presId="urn:microsoft.com/office/officeart/2005/8/layout/hierarchy3#1"/>
    <dgm:cxn modelId="{4AC280BD-F251-42DE-B930-336D9C8A3EB5}" srcId="{6C5C4728-232A-4E69-891D-B0CA6C1E8802}" destId="{986488F5-8FB5-45BB-95F0-D0C6CAF330ED}" srcOrd="0" destOrd="0" parTransId="{F5F958B2-4D40-4254-9A72-490B2F26F440}" sibTransId="{9E84A512-BC7E-4970-AC96-98ED0D2F6987}"/>
    <dgm:cxn modelId="{BF97DBDA-9595-4B30-A6A1-2763DC3C62EF}" srcId="{2FE3A751-B6DC-47A7-B5B0-B1745FF79E4E}" destId="{FEA048FB-F282-4A4E-B7C4-D203303B8845}" srcOrd="0" destOrd="0" parTransId="{665CBBC5-5E37-4AA0-A963-DD1C1AFA93E0}" sibTransId="{5F3F499B-2B5B-4598-9D21-DD044C50578E}"/>
    <dgm:cxn modelId="{DAF78CE0-B4EA-4C67-893A-AF2E4A7A90C4}" type="presParOf" srcId="{F84AAF3C-9024-4BBD-AD6A-F86DFD985BC9}" destId="{12CF78B1-B896-442C-A6E2-32DDEDB4E577}" srcOrd="0" destOrd="0" presId="urn:microsoft.com/office/officeart/2005/8/layout/hierarchy3#1"/>
    <dgm:cxn modelId="{FDA918A3-8597-4F1F-8E0C-E853272C49F7}" type="presParOf" srcId="{12CF78B1-B896-442C-A6E2-32DDEDB4E577}" destId="{8A113C9B-E3E7-4010-A8D4-57F8ED6421AC}" srcOrd="0" destOrd="0" presId="urn:microsoft.com/office/officeart/2005/8/layout/hierarchy3#1"/>
    <dgm:cxn modelId="{41929C10-1CF0-44FF-B567-C7C11B2E82B9}" type="presParOf" srcId="{8A113C9B-E3E7-4010-A8D4-57F8ED6421AC}" destId="{E3FEF97B-A9D5-488B-8AE8-2DC2C2D0BC61}" srcOrd="0" destOrd="0" presId="urn:microsoft.com/office/officeart/2005/8/layout/hierarchy3#1"/>
    <dgm:cxn modelId="{83122030-0810-4745-AD48-4FFEBE8F4606}" type="presParOf" srcId="{8A113C9B-E3E7-4010-A8D4-57F8ED6421AC}" destId="{7498F1B9-8851-4B57-A15D-DA450DF1D258}" srcOrd="1" destOrd="0" presId="urn:microsoft.com/office/officeart/2005/8/layout/hierarchy3#1"/>
    <dgm:cxn modelId="{D326405A-D298-4EC4-A658-B7722A55011C}" type="presParOf" srcId="{12CF78B1-B896-442C-A6E2-32DDEDB4E577}" destId="{F51B9F89-4A4B-4270-BF1B-690A0137F6E6}" srcOrd="1" destOrd="0" presId="urn:microsoft.com/office/officeart/2005/8/layout/hierarchy3#1"/>
    <dgm:cxn modelId="{1D965AB7-CBDA-4DA1-B618-2096BD5B9F48}" type="presParOf" srcId="{F51B9F89-4A4B-4270-BF1B-690A0137F6E6}" destId="{AA45B8E0-E7C4-4F93-BE19-691A457C2DB2}" srcOrd="0" destOrd="0" presId="urn:microsoft.com/office/officeart/2005/8/layout/hierarchy3#1"/>
    <dgm:cxn modelId="{ED9616FC-193D-48A9-B50F-A554C39F4BC7}" type="presParOf" srcId="{F51B9F89-4A4B-4270-BF1B-690A0137F6E6}" destId="{53D48D66-99F1-4561-8AB5-069E3D9595E6}" srcOrd="1" destOrd="0" presId="urn:microsoft.com/office/officeart/2005/8/layout/hierarchy3#1"/>
    <dgm:cxn modelId="{6155B417-2327-468D-9D1F-70CFA99154A6}" type="presParOf" srcId="{F51B9F89-4A4B-4270-BF1B-690A0137F6E6}" destId="{0A9267A4-647E-4AF0-8DBF-8E12BDB92F38}" srcOrd="2" destOrd="0" presId="urn:microsoft.com/office/officeart/2005/8/layout/hierarchy3#1"/>
    <dgm:cxn modelId="{2B73DB16-A1A2-441F-B765-6718B8C2D49D}" type="presParOf" srcId="{F51B9F89-4A4B-4270-BF1B-690A0137F6E6}" destId="{223FBD2A-41D3-4538-B947-EDA7A999F565}" srcOrd="3" destOrd="0" presId="urn:microsoft.com/office/officeart/2005/8/layout/hierarchy3#1"/>
    <dgm:cxn modelId="{7EF8AECF-360C-4C58-A506-F2FA0BA8C19D}" type="presParOf" srcId="{F51B9F89-4A4B-4270-BF1B-690A0137F6E6}" destId="{2F7EDEEC-D473-49B5-98F0-50B2CEDA64A3}" srcOrd="4" destOrd="0" presId="urn:microsoft.com/office/officeart/2005/8/layout/hierarchy3#1"/>
    <dgm:cxn modelId="{087D3606-0252-48AD-B13E-887A1056844D}" type="presParOf" srcId="{F51B9F89-4A4B-4270-BF1B-690A0137F6E6}" destId="{FDFE1989-BBCE-4041-AA8B-4AF649847961}" srcOrd="5" destOrd="0" presId="urn:microsoft.com/office/officeart/2005/8/layout/hierarchy3#1"/>
    <dgm:cxn modelId="{247355C5-1BDC-416F-B8DA-8F60E820DF79}" type="presParOf" srcId="{F51B9F89-4A4B-4270-BF1B-690A0137F6E6}" destId="{584577A8-4264-48D6-8131-C30BB716287C}" srcOrd="6" destOrd="0" presId="urn:microsoft.com/office/officeart/2005/8/layout/hierarchy3#1"/>
    <dgm:cxn modelId="{80E7A80E-A234-4FA1-B9E6-C679431581FE}" type="presParOf" srcId="{F51B9F89-4A4B-4270-BF1B-690A0137F6E6}" destId="{0DED8141-A031-4C56-A8C9-5D07D61EAF6E}" srcOrd="7" destOrd="0" presId="urn:microsoft.com/office/officeart/2005/8/layout/hierarchy3#1"/>
    <dgm:cxn modelId="{0759718D-D49F-489B-AB59-0070407D315D}" type="presParOf" srcId="{F84AAF3C-9024-4BBD-AD6A-F86DFD985BC9}" destId="{597F95DF-4CC9-4EDA-B605-B8D2BFEB9BA8}" srcOrd="1" destOrd="0" presId="urn:microsoft.com/office/officeart/2005/8/layout/hierarchy3#1"/>
    <dgm:cxn modelId="{0FAA3AF0-BB61-4589-9E64-71074A089A27}" type="presParOf" srcId="{597F95DF-4CC9-4EDA-B605-B8D2BFEB9BA8}" destId="{5FB26481-F5EB-4334-8967-0A694D2EEA10}" srcOrd="0" destOrd="0" presId="urn:microsoft.com/office/officeart/2005/8/layout/hierarchy3#1"/>
    <dgm:cxn modelId="{9F01AD45-5C4E-41C2-B341-04CFEA555122}" type="presParOf" srcId="{5FB26481-F5EB-4334-8967-0A694D2EEA10}" destId="{1E8579FB-F6FA-4F30-BC99-45329BB58247}" srcOrd="0" destOrd="0" presId="urn:microsoft.com/office/officeart/2005/8/layout/hierarchy3#1"/>
    <dgm:cxn modelId="{CED0C4BB-D255-4B79-9012-D753C5D63B53}" type="presParOf" srcId="{5FB26481-F5EB-4334-8967-0A694D2EEA10}" destId="{CD95AF02-46E4-47E5-84D3-923B7FDA8D24}" srcOrd="1" destOrd="0" presId="urn:microsoft.com/office/officeart/2005/8/layout/hierarchy3#1"/>
    <dgm:cxn modelId="{09A52B0D-C807-4B01-80EB-8B8A76AC02DF}" type="presParOf" srcId="{597F95DF-4CC9-4EDA-B605-B8D2BFEB9BA8}" destId="{84CF05F7-067A-46D2-B9A1-7D3A4A0834D9}" srcOrd="1" destOrd="0" presId="urn:microsoft.com/office/officeart/2005/8/layout/hierarchy3#1"/>
    <dgm:cxn modelId="{9C507629-0094-4BE8-BF8C-8D9945FCBC9B}" type="presParOf" srcId="{84CF05F7-067A-46D2-B9A1-7D3A4A0834D9}" destId="{BD5A9A17-A3A3-425A-951A-31A5A3B5D1AC}" srcOrd="0" destOrd="0" presId="urn:microsoft.com/office/officeart/2005/8/layout/hierarchy3#1"/>
    <dgm:cxn modelId="{2D118681-C7E3-4470-BE95-8E7FA629DC2D}" type="presParOf" srcId="{84CF05F7-067A-46D2-B9A1-7D3A4A0834D9}" destId="{CACDF50D-C2EA-4C48-9286-3BF178A63180}" srcOrd="1" destOrd="0" presId="urn:microsoft.com/office/officeart/2005/8/layout/hierarchy3#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E56F74-80DE-4E30-BE83-A722753EBF79}">
      <dsp:nvSpPr>
        <dsp:cNvPr id="0" name=""/>
        <dsp:cNvSpPr/>
      </dsp:nvSpPr>
      <dsp:spPr>
        <a:xfrm>
          <a:off x="1519105" y="-24906"/>
          <a:ext cx="2025052" cy="1221656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latin typeface="Palatino Linotype" pitchFamily="18" charset="0"/>
            </a:rPr>
            <a:t>Заявление  подается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latin typeface="Palatino Linotype" pitchFamily="18" charset="0"/>
            </a:rPr>
            <a:t>после завершения тестирования в течение 60 минут  </a:t>
          </a:r>
        </a:p>
      </dsp:txBody>
      <dsp:txXfrm>
        <a:off x="1578741" y="34730"/>
        <a:ext cx="1905780" cy="1102384"/>
      </dsp:txXfrm>
    </dsp:sp>
    <dsp:sp modelId="{A99D41A4-FABD-432D-A1BC-137173BCF6E1}">
      <dsp:nvSpPr>
        <dsp:cNvPr id="0" name=""/>
        <dsp:cNvSpPr/>
      </dsp:nvSpPr>
      <dsp:spPr>
        <a:xfrm>
          <a:off x="461316" y="407575"/>
          <a:ext cx="3682229" cy="3682229"/>
        </a:xfrm>
        <a:custGeom>
          <a:avLst/>
          <a:gdLst/>
          <a:ahLst/>
          <a:cxnLst/>
          <a:rect l="0" t="0" r="0" b="0"/>
          <a:pathLst>
            <a:path>
              <a:moveTo>
                <a:pt x="3236412" y="639928"/>
              </a:moveTo>
              <a:arcTo wR="1841114" hR="1841114" stAng="19156526" swAng="1267722"/>
            </a:path>
          </a:pathLst>
        </a:custGeom>
        <a:noFill/>
        <a:ln w="9525" cap="flat" cmpd="sng" algn="ctr">
          <a:solidFill>
            <a:schemeClr val="accent2">
              <a:shade val="90000"/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CE9AE5-E278-47AF-A0AE-C6DB84845237}">
      <dsp:nvSpPr>
        <dsp:cNvPr id="0" name=""/>
        <dsp:cNvSpPr/>
      </dsp:nvSpPr>
      <dsp:spPr>
        <a:xfrm>
          <a:off x="3258304" y="1842945"/>
          <a:ext cx="1890206" cy="111471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Palatino Linotype" pitchFamily="18" charset="0"/>
            </a:rPr>
            <a:t>Рассматривает Республиканская апелляционная комиссия</a:t>
          </a:r>
        </a:p>
      </dsp:txBody>
      <dsp:txXfrm>
        <a:off x="3312720" y="1897361"/>
        <a:ext cx="1781374" cy="1005878"/>
      </dsp:txXfrm>
    </dsp:sp>
    <dsp:sp modelId="{B3D08471-CFAE-48DD-A421-8547E1E4075F}">
      <dsp:nvSpPr>
        <dsp:cNvPr id="0" name=""/>
        <dsp:cNvSpPr/>
      </dsp:nvSpPr>
      <dsp:spPr>
        <a:xfrm>
          <a:off x="474888" y="735184"/>
          <a:ext cx="3682229" cy="3682229"/>
        </a:xfrm>
        <a:custGeom>
          <a:avLst/>
          <a:gdLst/>
          <a:ahLst/>
          <a:cxnLst/>
          <a:rect l="0" t="0" r="0" b="0"/>
          <a:pathLst>
            <a:path>
              <a:moveTo>
                <a:pt x="3574951" y="2460400"/>
              </a:moveTo>
              <a:arcTo wR="1841114" hR="1841114" stAng="1179331" swAng="1432043"/>
            </a:path>
          </a:pathLst>
        </a:custGeom>
        <a:noFill/>
        <a:ln w="9525" cap="flat" cmpd="sng" algn="ctr">
          <a:solidFill>
            <a:schemeClr val="accent2">
              <a:shade val="90000"/>
              <a:hueOff val="151876"/>
              <a:satOff val="-1824"/>
              <a:lumOff val="1045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1328E3-58E7-4F98-BC37-74E392117497}">
      <dsp:nvSpPr>
        <dsp:cNvPr id="0" name=""/>
        <dsp:cNvSpPr/>
      </dsp:nvSpPr>
      <dsp:spPr>
        <a:xfrm>
          <a:off x="1594211" y="3710795"/>
          <a:ext cx="1874840" cy="111471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Palatino Linotype" pitchFamily="18" charset="0"/>
            </a:rPr>
            <a:t>Результаты отображаются в личном кабинете  аттестуемого</a:t>
          </a:r>
        </a:p>
      </dsp:txBody>
      <dsp:txXfrm>
        <a:off x="1648627" y="3765211"/>
        <a:ext cx="1766008" cy="1005878"/>
      </dsp:txXfrm>
    </dsp:sp>
    <dsp:sp modelId="{56F0F3E6-BF4B-42BC-8517-FDCC676D005D}">
      <dsp:nvSpPr>
        <dsp:cNvPr id="0" name=""/>
        <dsp:cNvSpPr/>
      </dsp:nvSpPr>
      <dsp:spPr>
        <a:xfrm>
          <a:off x="690516" y="585921"/>
          <a:ext cx="3682229" cy="3682229"/>
        </a:xfrm>
        <a:custGeom>
          <a:avLst/>
          <a:gdLst/>
          <a:ahLst/>
          <a:cxnLst/>
          <a:rect l="0" t="0" r="0" b="0"/>
          <a:pathLst>
            <a:path>
              <a:moveTo>
                <a:pt x="688011" y="3276404"/>
              </a:moveTo>
              <a:arcTo wR="1841114" hR="1841114" stAng="7726692" swAng="1525799"/>
            </a:path>
          </a:pathLst>
        </a:custGeom>
        <a:noFill/>
        <a:ln w="9525" cap="flat" cmpd="sng" algn="ctr">
          <a:solidFill>
            <a:schemeClr val="accent2">
              <a:shade val="90000"/>
              <a:hueOff val="303752"/>
              <a:satOff val="-3648"/>
              <a:lumOff val="2091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882D3F-AE2C-479C-83CE-9986BC749829}">
      <dsp:nvSpPr>
        <dsp:cNvPr id="0" name=""/>
        <dsp:cNvSpPr/>
      </dsp:nvSpPr>
      <dsp:spPr>
        <a:xfrm>
          <a:off x="110584" y="1869680"/>
          <a:ext cx="1159865" cy="111471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>
            <a:latin typeface="Palatino Linotype" pitchFamily="18" charset="0"/>
          </a:endParaRPr>
        </a:p>
      </dsp:txBody>
      <dsp:txXfrm>
        <a:off x="165000" y="1924096"/>
        <a:ext cx="1051033" cy="1005878"/>
      </dsp:txXfrm>
    </dsp:sp>
    <dsp:sp modelId="{A7229E81-3E20-4749-AFD1-1B0E0F9D1F81}">
      <dsp:nvSpPr>
        <dsp:cNvPr id="0" name=""/>
        <dsp:cNvSpPr/>
      </dsp:nvSpPr>
      <dsp:spPr>
        <a:xfrm>
          <a:off x="690516" y="585921"/>
          <a:ext cx="3682229" cy="3682229"/>
        </a:xfrm>
        <a:custGeom>
          <a:avLst/>
          <a:gdLst/>
          <a:ahLst/>
          <a:cxnLst/>
          <a:rect l="0" t="0" r="0" b="0"/>
          <a:pathLst>
            <a:path>
              <a:moveTo>
                <a:pt x="176245" y="1055039"/>
              </a:moveTo>
              <a:arcTo wR="1841114" hR="1841114" stAng="12316473" swAng="1422516"/>
            </a:path>
          </a:pathLst>
        </a:custGeom>
        <a:noFill/>
        <a:ln w="9525" cap="flat" cmpd="sng" algn="ctr">
          <a:solidFill>
            <a:schemeClr val="accent2">
              <a:shade val="90000"/>
              <a:hueOff val="455628"/>
              <a:satOff val="-5472"/>
              <a:lumOff val="3137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FEF97B-A9D5-488B-8AE8-2DC2C2D0BC61}">
      <dsp:nvSpPr>
        <dsp:cNvPr id="0" name=""/>
        <dsp:cNvSpPr/>
      </dsp:nvSpPr>
      <dsp:spPr>
        <a:xfrm>
          <a:off x="439659" y="43"/>
          <a:ext cx="2092098" cy="5315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latin typeface="Palatino Linotype" pitchFamily="18" charset="0"/>
            </a:rPr>
            <a:t>По содержанию</a:t>
          </a:r>
        </a:p>
      </dsp:txBody>
      <dsp:txXfrm>
        <a:off x="455227" y="15611"/>
        <a:ext cx="2060962" cy="500403"/>
      </dsp:txXfrm>
    </dsp:sp>
    <dsp:sp modelId="{AA45B8E0-E7C4-4F93-BE19-691A457C2DB2}">
      <dsp:nvSpPr>
        <dsp:cNvPr id="0" name=""/>
        <dsp:cNvSpPr/>
      </dsp:nvSpPr>
      <dsp:spPr>
        <a:xfrm>
          <a:off x="648869" y="531583"/>
          <a:ext cx="209209" cy="764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4018"/>
              </a:lnTo>
              <a:lnTo>
                <a:pt x="209209" y="764018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D48D66-99F1-4561-8AB5-069E3D9595E6}">
      <dsp:nvSpPr>
        <dsp:cNvPr id="0" name=""/>
        <dsp:cNvSpPr/>
      </dsp:nvSpPr>
      <dsp:spPr>
        <a:xfrm>
          <a:off x="858079" y="793095"/>
          <a:ext cx="2231097" cy="10050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Palatino Linotype" pitchFamily="18" charset="0"/>
            </a:rPr>
            <a:t>Правильный ответ не совпадает с кодом правильных ответов</a:t>
          </a:r>
        </a:p>
      </dsp:txBody>
      <dsp:txXfrm>
        <a:off x="887515" y="822531"/>
        <a:ext cx="2172225" cy="946140"/>
      </dsp:txXfrm>
    </dsp:sp>
    <dsp:sp modelId="{0A9267A4-647E-4AF0-8DBF-8E12BDB92F38}">
      <dsp:nvSpPr>
        <dsp:cNvPr id="0" name=""/>
        <dsp:cNvSpPr/>
      </dsp:nvSpPr>
      <dsp:spPr>
        <a:xfrm>
          <a:off x="648869" y="531583"/>
          <a:ext cx="209209" cy="19489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8988"/>
              </a:lnTo>
              <a:lnTo>
                <a:pt x="209209" y="1948988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3FBD2A-41D3-4538-B947-EDA7A999F565}">
      <dsp:nvSpPr>
        <dsp:cNvPr id="0" name=""/>
        <dsp:cNvSpPr/>
      </dsp:nvSpPr>
      <dsp:spPr>
        <a:xfrm>
          <a:off x="858079" y="2059620"/>
          <a:ext cx="2574954" cy="841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Palatino Linotype" pitchFamily="18" charset="0"/>
            </a:rPr>
            <a:t>Отсутствует правильный ответ</a:t>
          </a:r>
        </a:p>
      </dsp:txBody>
      <dsp:txXfrm>
        <a:off x="882737" y="2084278"/>
        <a:ext cx="2525638" cy="792586"/>
      </dsp:txXfrm>
    </dsp:sp>
    <dsp:sp modelId="{2F7EDEEC-D473-49B5-98F0-50B2CEDA64A3}">
      <dsp:nvSpPr>
        <dsp:cNvPr id="0" name=""/>
        <dsp:cNvSpPr/>
      </dsp:nvSpPr>
      <dsp:spPr>
        <a:xfrm>
          <a:off x="648869" y="531583"/>
          <a:ext cx="209209" cy="3200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0978"/>
              </a:lnTo>
              <a:lnTo>
                <a:pt x="209209" y="3200978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FE1989-BBCE-4041-AA8B-4AF649847961}">
      <dsp:nvSpPr>
        <dsp:cNvPr id="0" name=""/>
        <dsp:cNvSpPr/>
      </dsp:nvSpPr>
      <dsp:spPr>
        <a:xfrm>
          <a:off x="858079" y="3163035"/>
          <a:ext cx="2588997" cy="11390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Palatino Linotype" pitchFamily="18" charset="0"/>
            </a:rPr>
            <a:t>Имеется более одного правильного ответа в ТЗ с выбором одного правильного ответа из всех предложенных</a:t>
          </a:r>
        </a:p>
      </dsp:txBody>
      <dsp:txXfrm>
        <a:off x="891441" y="3196397"/>
        <a:ext cx="2522273" cy="1072329"/>
      </dsp:txXfrm>
    </dsp:sp>
    <dsp:sp modelId="{584577A8-4264-48D6-8131-C30BB716287C}">
      <dsp:nvSpPr>
        <dsp:cNvPr id="0" name=""/>
        <dsp:cNvSpPr/>
      </dsp:nvSpPr>
      <dsp:spPr>
        <a:xfrm>
          <a:off x="648869" y="531583"/>
          <a:ext cx="209209" cy="4406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06252"/>
              </a:lnTo>
              <a:lnTo>
                <a:pt x="209209" y="4406252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ED8141-A031-4C56-A8C9-5D07D61EAF6E}">
      <dsp:nvSpPr>
        <dsp:cNvPr id="0" name=""/>
        <dsp:cNvSpPr/>
      </dsp:nvSpPr>
      <dsp:spPr>
        <a:xfrm>
          <a:off x="858079" y="4563601"/>
          <a:ext cx="2645148" cy="7484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Palatino Linotype" pitchFamily="18" charset="0"/>
            </a:rPr>
            <a:t>Некорректно составленное ТЗ</a:t>
          </a:r>
        </a:p>
      </dsp:txBody>
      <dsp:txXfrm>
        <a:off x="880001" y="4585523"/>
        <a:ext cx="2601304" cy="704625"/>
      </dsp:txXfrm>
    </dsp:sp>
    <dsp:sp modelId="{1E8579FB-F6FA-4F30-BC99-45329BB58247}">
      <dsp:nvSpPr>
        <dsp:cNvPr id="0" name=""/>
        <dsp:cNvSpPr/>
      </dsp:nvSpPr>
      <dsp:spPr>
        <a:xfrm>
          <a:off x="3276106" y="43"/>
          <a:ext cx="1680478" cy="748960"/>
        </a:xfrm>
        <a:prstGeom prst="roundRect">
          <a:avLst>
            <a:gd name="adj" fmla="val 10000"/>
          </a:avLst>
        </a:prstGeom>
        <a:solidFill>
          <a:schemeClr val="accent2"/>
        </a:solidFill>
        <a:ln w="15875" cap="flat" cmpd="sng" algn="ctr">
          <a:solidFill>
            <a:schemeClr val="accent2">
              <a:shade val="50000"/>
              <a:shade val="75000"/>
              <a:lumMod val="8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latin typeface="Palatino Linotype" pitchFamily="18" charset="0"/>
            </a:rPr>
            <a:t>По технической причине</a:t>
          </a:r>
        </a:p>
      </dsp:txBody>
      <dsp:txXfrm>
        <a:off x="3298042" y="21979"/>
        <a:ext cx="1636606" cy="705088"/>
      </dsp:txXfrm>
    </dsp:sp>
    <dsp:sp modelId="{BD5A9A17-A3A3-425A-951A-31A5A3B5D1AC}">
      <dsp:nvSpPr>
        <dsp:cNvPr id="0" name=""/>
        <dsp:cNvSpPr/>
      </dsp:nvSpPr>
      <dsp:spPr>
        <a:xfrm>
          <a:off x="3444153" y="749004"/>
          <a:ext cx="168047" cy="784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4536"/>
              </a:lnTo>
              <a:lnTo>
                <a:pt x="168047" y="784536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CDF50D-C2EA-4C48-9286-3BF178A63180}">
      <dsp:nvSpPr>
        <dsp:cNvPr id="0" name=""/>
        <dsp:cNvSpPr/>
      </dsp:nvSpPr>
      <dsp:spPr>
        <a:xfrm>
          <a:off x="3612201" y="1010516"/>
          <a:ext cx="1217367" cy="10460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Palatino Linotype" pitchFamily="18" charset="0"/>
            </a:rPr>
            <a:t>Отсутствие фрагмента или текста в тестовых заданиях</a:t>
          </a:r>
        </a:p>
      </dsp:txBody>
      <dsp:txXfrm>
        <a:off x="3642839" y="1041154"/>
        <a:ext cx="1156091" cy="9847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#1">
  <dgm:title val=""/>
  <dgm:desc val=""/>
  <dgm:catLst>
    <dgm:cat type="hierarchy" pri="7000"/>
    <dgm:cat type="list" pri="23000"/>
    <dgm:cat type="relationship" pri="102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40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40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>
              <a:defRPr sz="1200"/>
            </a:lvl1pPr>
          </a:lstStyle>
          <a:p>
            <a:fld id="{20404FAD-7E9E-4083-B556-F8EC02BD4A3D}" type="datetimeFigureOut">
              <a:rPr lang="kk-KZ" smtClean="0"/>
              <a:pPr/>
              <a:t>09.02.2022</a:t>
            </a:fld>
            <a:endParaRPr lang="kk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7" tIns="46058" rIns="92117" bIns="46058" rtlCol="0" anchor="ctr"/>
          <a:lstStyle/>
          <a:p>
            <a:endParaRPr lang="kk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88" y="4778009"/>
            <a:ext cx="5439101" cy="3908988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817"/>
            <a:ext cx="2946247" cy="49840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826" y="9429817"/>
            <a:ext cx="2946246" cy="49840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>
              <a:defRPr sz="1200"/>
            </a:lvl1pPr>
          </a:lstStyle>
          <a:p>
            <a:fld id="{02406821-E20B-4EAD-9251-D01A99312ADF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53882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Master" Target="../slideMasters/slideMaster3.xml" 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71371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275094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18656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444163C-3BE8-445F-BF4D-6FF683F7A99F}"/>
              </a:ext>
            </a:extLst>
          </p:cNvPr>
          <p:cNvGrpSpPr/>
          <p:nvPr userDrawn="1"/>
        </p:nvGrpSpPr>
        <p:grpSpPr>
          <a:xfrm>
            <a:off x="0" y="5030641"/>
            <a:ext cx="11784650" cy="1581249"/>
            <a:chOff x="0" y="5030641"/>
            <a:chExt cx="11784650" cy="1581249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C382616-4BAD-46F2-A9B1-3719C195BD07}"/>
                </a:ext>
              </a:extLst>
            </p:cNvPr>
            <p:cNvGrpSpPr/>
            <p:nvPr/>
          </p:nvGrpSpPr>
          <p:grpSpPr>
            <a:xfrm>
              <a:off x="10972494" y="5030641"/>
              <a:ext cx="812156" cy="1343445"/>
              <a:chOff x="10042059" y="85076"/>
              <a:chExt cx="1867634" cy="3089387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4F57692B-CB59-4909-9EE5-9842EC389960}"/>
                  </a:ext>
                </a:extLst>
              </p:cNvPr>
              <p:cNvSpPr/>
              <p:nvPr/>
            </p:nvSpPr>
            <p:spPr>
              <a:xfrm rot="16200000" flipH="1">
                <a:off x="9851011" y="276124"/>
                <a:ext cx="2249729" cy="1867634"/>
              </a:xfrm>
              <a:custGeom>
                <a:avLst/>
                <a:gdLst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710150 h 1867634"/>
                  <a:gd name="connsiteX4" fmla="*/ 2240336 w 2254431"/>
                  <a:gd name="connsiteY4" fmla="*/ 727150 h 1867634"/>
                  <a:gd name="connsiteX5" fmla="*/ 2234976 w 2254431"/>
                  <a:gd name="connsiteY5" fmla="*/ 737448 h 1867634"/>
                  <a:gd name="connsiteX6" fmla="*/ 1734909 w 2254431"/>
                  <a:gd name="connsiteY6" fmla="*/ 1232300 h 1867634"/>
                  <a:gd name="connsiteX7" fmla="*/ 1781182 w 2254431"/>
                  <a:gd name="connsiteY7" fmla="*/ 1232300 h 1867634"/>
                  <a:gd name="connsiteX8" fmla="*/ 1734909 w 2254431"/>
                  <a:gd name="connsiteY8" fmla="*/ 1237163 h 1867634"/>
                  <a:gd name="connsiteX9" fmla="*/ 1734908 w 2254431"/>
                  <a:gd name="connsiteY9" fmla="*/ 633988 h 1867634"/>
                  <a:gd name="connsiteX10" fmla="*/ 2124749 w 2254431"/>
                  <a:gd name="connsiteY10" fmla="*/ 668096 h 1867634"/>
                  <a:gd name="connsiteX11" fmla="*/ 1734908 w 2254431"/>
                  <a:gd name="connsiteY11" fmla="*/ 668096 h 1867634"/>
                  <a:gd name="connsiteX12" fmla="*/ 0 w 2254431"/>
                  <a:gd name="connsiteY12" fmla="*/ 933818 h 1867634"/>
                  <a:gd name="connsiteX13" fmla="*/ 273507 w 2254431"/>
                  <a:gd name="connsiteY13" fmla="*/ 1594126 h 1867634"/>
                  <a:gd name="connsiteX14" fmla="*/ 1594123 w 2254431"/>
                  <a:gd name="connsiteY14" fmla="*/ 1594126 h 1867634"/>
                  <a:gd name="connsiteX15" fmla="*/ 1818102 w 2254431"/>
                  <a:gd name="connsiteY15" fmla="*/ 1370146 h 1867634"/>
                  <a:gd name="connsiteX16" fmla="*/ 2067929 w 2254431"/>
                  <a:gd name="connsiteY16" fmla="*/ 1370150 h 1867634"/>
                  <a:gd name="connsiteX17" fmla="*/ 2249729 w 2254431"/>
                  <a:gd name="connsiteY17" fmla="*/ 1188348 h 1867634"/>
                  <a:gd name="connsiteX18" fmla="*/ 2249729 w 2254431"/>
                  <a:gd name="connsiteY18" fmla="*/ 938520 h 1867634"/>
                  <a:gd name="connsiteX19" fmla="*/ 2254431 w 2254431"/>
                  <a:gd name="connsiteY19" fmla="*/ 933818 h 1867634"/>
                  <a:gd name="connsiteX20" fmla="*/ 2249729 w 2254431"/>
                  <a:gd name="connsiteY20" fmla="*/ 929116 h 1867634"/>
                  <a:gd name="connsiteX21" fmla="*/ 2249729 w 2254431"/>
                  <a:gd name="connsiteY21" fmla="*/ 679292 h 1867634"/>
                  <a:gd name="connsiteX22" fmla="*/ 2067926 w 2254431"/>
                  <a:gd name="connsiteY22" fmla="*/ 497490 h 1867634"/>
                  <a:gd name="connsiteX23" fmla="*/ 1818099 w 2254431"/>
                  <a:gd name="connsiteY23" fmla="*/ 497490 h 1867634"/>
                  <a:gd name="connsiteX24" fmla="*/ 1594123 w 2254431"/>
                  <a:gd name="connsiteY24" fmla="*/ 273510 h 1867634"/>
                  <a:gd name="connsiteX25" fmla="*/ 273507 w 2254431"/>
                  <a:gd name="connsiteY25" fmla="*/ 273510 h 1867634"/>
                  <a:gd name="connsiteX26" fmla="*/ 0 w 2254431"/>
                  <a:gd name="connsiteY26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2300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1734909 w 2254431"/>
                  <a:gd name="connsiteY11" fmla="*/ 1232300 h 1867634"/>
                  <a:gd name="connsiteX12" fmla="*/ 1734908 w 2254431"/>
                  <a:gd name="connsiteY12" fmla="*/ 668096 h 1867634"/>
                  <a:gd name="connsiteX13" fmla="*/ 2124749 w 2254431"/>
                  <a:gd name="connsiteY13" fmla="*/ 668096 h 1867634"/>
                  <a:gd name="connsiteX14" fmla="*/ 1734908 w 2254431"/>
                  <a:gd name="connsiteY14" fmla="*/ 668096 h 1867634"/>
                  <a:gd name="connsiteX15" fmla="*/ 0 w 2254431"/>
                  <a:gd name="connsiteY15" fmla="*/ 933818 h 1867634"/>
                  <a:gd name="connsiteX16" fmla="*/ 273507 w 2254431"/>
                  <a:gd name="connsiteY16" fmla="*/ 1594126 h 1867634"/>
                  <a:gd name="connsiteX17" fmla="*/ 1594123 w 2254431"/>
                  <a:gd name="connsiteY17" fmla="*/ 1594126 h 1867634"/>
                  <a:gd name="connsiteX18" fmla="*/ 1818102 w 2254431"/>
                  <a:gd name="connsiteY18" fmla="*/ 1370146 h 1867634"/>
                  <a:gd name="connsiteX19" fmla="*/ 2067929 w 2254431"/>
                  <a:gd name="connsiteY19" fmla="*/ 1370150 h 1867634"/>
                  <a:gd name="connsiteX20" fmla="*/ 2249729 w 2254431"/>
                  <a:gd name="connsiteY20" fmla="*/ 1188348 h 1867634"/>
                  <a:gd name="connsiteX21" fmla="*/ 2249729 w 2254431"/>
                  <a:gd name="connsiteY21" fmla="*/ 938520 h 1867634"/>
                  <a:gd name="connsiteX22" fmla="*/ 2254431 w 2254431"/>
                  <a:gd name="connsiteY22" fmla="*/ 933818 h 1867634"/>
                  <a:gd name="connsiteX23" fmla="*/ 2249729 w 2254431"/>
                  <a:gd name="connsiteY23" fmla="*/ 929116 h 1867634"/>
                  <a:gd name="connsiteX24" fmla="*/ 2249729 w 2254431"/>
                  <a:gd name="connsiteY24" fmla="*/ 679292 h 1867634"/>
                  <a:gd name="connsiteX25" fmla="*/ 2067926 w 2254431"/>
                  <a:gd name="connsiteY25" fmla="*/ 497490 h 1867634"/>
                  <a:gd name="connsiteX26" fmla="*/ 1818099 w 2254431"/>
                  <a:gd name="connsiteY26" fmla="*/ 497490 h 1867634"/>
                  <a:gd name="connsiteX27" fmla="*/ 1594123 w 2254431"/>
                  <a:gd name="connsiteY27" fmla="*/ 273510 h 1867634"/>
                  <a:gd name="connsiteX28" fmla="*/ 273507 w 2254431"/>
                  <a:gd name="connsiteY28" fmla="*/ 273510 h 1867634"/>
                  <a:gd name="connsiteX29" fmla="*/ 0 w 2254431"/>
                  <a:gd name="connsiteY29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2300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1734909 w 2254431"/>
                  <a:gd name="connsiteY11" fmla="*/ 1232300 h 1867634"/>
                  <a:gd name="connsiteX12" fmla="*/ 0 w 2254431"/>
                  <a:gd name="connsiteY12" fmla="*/ 933818 h 1867634"/>
                  <a:gd name="connsiteX13" fmla="*/ 273507 w 2254431"/>
                  <a:gd name="connsiteY13" fmla="*/ 1594126 h 1867634"/>
                  <a:gd name="connsiteX14" fmla="*/ 1594123 w 2254431"/>
                  <a:gd name="connsiteY14" fmla="*/ 1594126 h 1867634"/>
                  <a:gd name="connsiteX15" fmla="*/ 1818102 w 2254431"/>
                  <a:gd name="connsiteY15" fmla="*/ 1370146 h 1867634"/>
                  <a:gd name="connsiteX16" fmla="*/ 2067929 w 2254431"/>
                  <a:gd name="connsiteY16" fmla="*/ 1370150 h 1867634"/>
                  <a:gd name="connsiteX17" fmla="*/ 2249729 w 2254431"/>
                  <a:gd name="connsiteY17" fmla="*/ 1188348 h 1867634"/>
                  <a:gd name="connsiteX18" fmla="*/ 2249729 w 2254431"/>
                  <a:gd name="connsiteY18" fmla="*/ 938520 h 1867634"/>
                  <a:gd name="connsiteX19" fmla="*/ 2254431 w 2254431"/>
                  <a:gd name="connsiteY19" fmla="*/ 933818 h 1867634"/>
                  <a:gd name="connsiteX20" fmla="*/ 2249729 w 2254431"/>
                  <a:gd name="connsiteY20" fmla="*/ 929116 h 1867634"/>
                  <a:gd name="connsiteX21" fmla="*/ 2249729 w 2254431"/>
                  <a:gd name="connsiteY21" fmla="*/ 679292 h 1867634"/>
                  <a:gd name="connsiteX22" fmla="*/ 2067926 w 2254431"/>
                  <a:gd name="connsiteY22" fmla="*/ 497490 h 1867634"/>
                  <a:gd name="connsiteX23" fmla="*/ 1818099 w 2254431"/>
                  <a:gd name="connsiteY23" fmla="*/ 497490 h 1867634"/>
                  <a:gd name="connsiteX24" fmla="*/ 1594123 w 2254431"/>
                  <a:gd name="connsiteY24" fmla="*/ 273510 h 1867634"/>
                  <a:gd name="connsiteX25" fmla="*/ 273507 w 2254431"/>
                  <a:gd name="connsiteY25" fmla="*/ 273510 h 1867634"/>
                  <a:gd name="connsiteX26" fmla="*/ 0 w 2254431"/>
                  <a:gd name="connsiteY26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7163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0 w 2254431"/>
                  <a:gd name="connsiteY11" fmla="*/ 933818 h 1867634"/>
                  <a:gd name="connsiteX12" fmla="*/ 273507 w 2254431"/>
                  <a:gd name="connsiteY12" fmla="*/ 1594126 h 1867634"/>
                  <a:gd name="connsiteX13" fmla="*/ 1594123 w 2254431"/>
                  <a:gd name="connsiteY13" fmla="*/ 1594126 h 1867634"/>
                  <a:gd name="connsiteX14" fmla="*/ 1818102 w 2254431"/>
                  <a:gd name="connsiteY14" fmla="*/ 1370146 h 1867634"/>
                  <a:gd name="connsiteX15" fmla="*/ 2067929 w 2254431"/>
                  <a:gd name="connsiteY15" fmla="*/ 1370150 h 1867634"/>
                  <a:gd name="connsiteX16" fmla="*/ 2249729 w 2254431"/>
                  <a:gd name="connsiteY16" fmla="*/ 1188348 h 1867634"/>
                  <a:gd name="connsiteX17" fmla="*/ 2249729 w 2254431"/>
                  <a:gd name="connsiteY17" fmla="*/ 938520 h 1867634"/>
                  <a:gd name="connsiteX18" fmla="*/ 2254431 w 2254431"/>
                  <a:gd name="connsiteY18" fmla="*/ 933818 h 1867634"/>
                  <a:gd name="connsiteX19" fmla="*/ 2249729 w 2254431"/>
                  <a:gd name="connsiteY19" fmla="*/ 929116 h 1867634"/>
                  <a:gd name="connsiteX20" fmla="*/ 2249729 w 2254431"/>
                  <a:gd name="connsiteY20" fmla="*/ 679292 h 1867634"/>
                  <a:gd name="connsiteX21" fmla="*/ 2067926 w 2254431"/>
                  <a:gd name="connsiteY21" fmla="*/ 497490 h 1867634"/>
                  <a:gd name="connsiteX22" fmla="*/ 1818099 w 2254431"/>
                  <a:gd name="connsiteY22" fmla="*/ 497490 h 1867634"/>
                  <a:gd name="connsiteX23" fmla="*/ 1594123 w 2254431"/>
                  <a:gd name="connsiteY23" fmla="*/ 273510 h 1867634"/>
                  <a:gd name="connsiteX24" fmla="*/ 273507 w 2254431"/>
                  <a:gd name="connsiteY24" fmla="*/ 273510 h 1867634"/>
                  <a:gd name="connsiteX25" fmla="*/ 0 w 2254431"/>
                  <a:gd name="connsiteY25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0 w 2254431"/>
                  <a:gd name="connsiteY8" fmla="*/ 933818 h 1867634"/>
                  <a:gd name="connsiteX9" fmla="*/ 273507 w 2254431"/>
                  <a:gd name="connsiteY9" fmla="*/ 1594126 h 1867634"/>
                  <a:gd name="connsiteX10" fmla="*/ 1594123 w 2254431"/>
                  <a:gd name="connsiteY10" fmla="*/ 1594126 h 1867634"/>
                  <a:gd name="connsiteX11" fmla="*/ 1818102 w 2254431"/>
                  <a:gd name="connsiteY11" fmla="*/ 1370146 h 1867634"/>
                  <a:gd name="connsiteX12" fmla="*/ 2067929 w 2254431"/>
                  <a:gd name="connsiteY12" fmla="*/ 1370150 h 1867634"/>
                  <a:gd name="connsiteX13" fmla="*/ 2249729 w 2254431"/>
                  <a:gd name="connsiteY13" fmla="*/ 1188348 h 1867634"/>
                  <a:gd name="connsiteX14" fmla="*/ 2249729 w 2254431"/>
                  <a:gd name="connsiteY14" fmla="*/ 938520 h 1867634"/>
                  <a:gd name="connsiteX15" fmla="*/ 2254431 w 2254431"/>
                  <a:gd name="connsiteY15" fmla="*/ 933818 h 1867634"/>
                  <a:gd name="connsiteX16" fmla="*/ 2249729 w 2254431"/>
                  <a:gd name="connsiteY16" fmla="*/ 929116 h 1867634"/>
                  <a:gd name="connsiteX17" fmla="*/ 2249729 w 2254431"/>
                  <a:gd name="connsiteY17" fmla="*/ 679292 h 1867634"/>
                  <a:gd name="connsiteX18" fmla="*/ 2067926 w 2254431"/>
                  <a:gd name="connsiteY18" fmla="*/ 497490 h 1867634"/>
                  <a:gd name="connsiteX19" fmla="*/ 1818099 w 2254431"/>
                  <a:gd name="connsiteY19" fmla="*/ 497490 h 1867634"/>
                  <a:gd name="connsiteX20" fmla="*/ 1594123 w 2254431"/>
                  <a:gd name="connsiteY20" fmla="*/ 273510 h 1867634"/>
                  <a:gd name="connsiteX21" fmla="*/ 273507 w 2254431"/>
                  <a:gd name="connsiteY21" fmla="*/ 273510 h 1867634"/>
                  <a:gd name="connsiteX22" fmla="*/ 0 w 2254431"/>
                  <a:gd name="connsiteY22" fmla="*/ 933818 h 1867634"/>
                  <a:gd name="connsiteX0" fmla="*/ 2234976 w 2254431"/>
                  <a:gd name="connsiteY0" fmla="*/ 1140552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710150 h 1867634"/>
                  <a:gd name="connsiteX4" fmla="*/ 2240336 w 2254431"/>
                  <a:gd name="connsiteY4" fmla="*/ 727150 h 1867634"/>
                  <a:gd name="connsiteX5" fmla="*/ 2234976 w 2254431"/>
                  <a:gd name="connsiteY5" fmla="*/ 737448 h 1867634"/>
                  <a:gd name="connsiteX6" fmla="*/ 2234976 w 2254431"/>
                  <a:gd name="connsiteY6" fmla="*/ 710150 h 1867634"/>
                  <a:gd name="connsiteX7" fmla="*/ 0 w 2254431"/>
                  <a:gd name="connsiteY7" fmla="*/ 933818 h 1867634"/>
                  <a:gd name="connsiteX8" fmla="*/ 273507 w 2254431"/>
                  <a:gd name="connsiteY8" fmla="*/ 1594126 h 1867634"/>
                  <a:gd name="connsiteX9" fmla="*/ 1594123 w 2254431"/>
                  <a:gd name="connsiteY9" fmla="*/ 1594126 h 1867634"/>
                  <a:gd name="connsiteX10" fmla="*/ 1818102 w 2254431"/>
                  <a:gd name="connsiteY10" fmla="*/ 1370146 h 1867634"/>
                  <a:gd name="connsiteX11" fmla="*/ 2067929 w 2254431"/>
                  <a:gd name="connsiteY11" fmla="*/ 1370150 h 1867634"/>
                  <a:gd name="connsiteX12" fmla="*/ 2249729 w 2254431"/>
                  <a:gd name="connsiteY12" fmla="*/ 1188348 h 1867634"/>
                  <a:gd name="connsiteX13" fmla="*/ 2249729 w 2254431"/>
                  <a:gd name="connsiteY13" fmla="*/ 938520 h 1867634"/>
                  <a:gd name="connsiteX14" fmla="*/ 2254431 w 2254431"/>
                  <a:gd name="connsiteY14" fmla="*/ 933818 h 1867634"/>
                  <a:gd name="connsiteX15" fmla="*/ 2249729 w 2254431"/>
                  <a:gd name="connsiteY15" fmla="*/ 929116 h 1867634"/>
                  <a:gd name="connsiteX16" fmla="*/ 2249729 w 2254431"/>
                  <a:gd name="connsiteY16" fmla="*/ 679292 h 1867634"/>
                  <a:gd name="connsiteX17" fmla="*/ 2067926 w 2254431"/>
                  <a:gd name="connsiteY17" fmla="*/ 497490 h 1867634"/>
                  <a:gd name="connsiteX18" fmla="*/ 1818099 w 2254431"/>
                  <a:gd name="connsiteY18" fmla="*/ 497490 h 1867634"/>
                  <a:gd name="connsiteX19" fmla="*/ 1594123 w 2254431"/>
                  <a:gd name="connsiteY19" fmla="*/ 273510 h 1867634"/>
                  <a:gd name="connsiteX20" fmla="*/ 273507 w 2254431"/>
                  <a:gd name="connsiteY20" fmla="*/ 273510 h 1867634"/>
                  <a:gd name="connsiteX21" fmla="*/ 0 w 2254431"/>
                  <a:gd name="connsiteY21" fmla="*/ 933818 h 1867634"/>
                  <a:gd name="connsiteX0" fmla="*/ 2234976 w 2254431"/>
                  <a:gd name="connsiteY0" fmla="*/ 710150 h 1867634"/>
                  <a:gd name="connsiteX1" fmla="*/ 2240336 w 2254431"/>
                  <a:gd name="connsiteY1" fmla="*/ 727150 h 1867634"/>
                  <a:gd name="connsiteX2" fmla="*/ 2234976 w 2254431"/>
                  <a:gd name="connsiteY2" fmla="*/ 737448 h 1867634"/>
                  <a:gd name="connsiteX3" fmla="*/ 2234976 w 2254431"/>
                  <a:gd name="connsiteY3" fmla="*/ 710150 h 1867634"/>
                  <a:gd name="connsiteX4" fmla="*/ 0 w 2254431"/>
                  <a:gd name="connsiteY4" fmla="*/ 933818 h 1867634"/>
                  <a:gd name="connsiteX5" fmla="*/ 273507 w 2254431"/>
                  <a:gd name="connsiteY5" fmla="*/ 1594126 h 1867634"/>
                  <a:gd name="connsiteX6" fmla="*/ 1594123 w 2254431"/>
                  <a:gd name="connsiteY6" fmla="*/ 1594126 h 1867634"/>
                  <a:gd name="connsiteX7" fmla="*/ 1818102 w 2254431"/>
                  <a:gd name="connsiteY7" fmla="*/ 1370146 h 1867634"/>
                  <a:gd name="connsiteX8" fmla="*/ 2067929 w 2254431"/>
                  <a:gd name="connsiteY8" fmla="*/ 1370150 h 1867634"/>
                  <a:gd name="connsiteX9" fmla="*/ 2249729 w 2254431"/>
                  <a:gd name="connsiteY9" fmla="*/ 1188348 h 1867634"/>
                  <a:gd name="connsiteX10" fmla="*/ 2249729 w 2254431"/>
                  <a:gd name="connsiteY10" fmla="*/ 938520 h 1867634"/>
                  <a:gd name="connsiteX11" fmla="*/ 2254431 w 2254431"/>
                  <a:gd name="connsiteY11" fmla="*/ 933818 h 1867634"/>
                  <a:gd name="connsiteX12" fmla="*/ 2249729 w 2254431"/>
                  <a:gd name="connsiteY12" fmla="*/ 929116 h 1867634"/>
                  <a:gd name="connsiteX13" fmla="*/ 2249729 w 2254431"/>
                  <a:gd name="connsiteY13" fmla="*/ 679292 h 1867634"/>
                  <a:gd name="connsiteX14" fmla="*/ 2067926 w 2254431"/>
                  <a:gd name="connsiteY14" fmla="*/ 497490 h 1867634"/>
                  <a:gd name="connsiteX15" fmla="*/ 1818099 w 2254431"/>
                  <a:gd name="connsiteY15" fmla="*/ 497490 h 1867634"/>
                  <a:gd name="connsiteX16" fmla="*/ 1594123 w 2254431"/>
                  <a:gd name="connsiteY16" fmla="*/ 273510 h 1867634"/>
                  <a:gd name="connsiteX17" fmla="*/ 273507 w 2254431"/>
                  <a:gd name="connsiteY17" fmla="*/ 273510 h 1867634"/>
                  <a:gd name="connsiteX18" fmla="*/ 0 w 2254431"/>
                  <a:gd name="connsiteY18" fmla="*/ 933818 h 1867634"/>
                  <a:gd name="connsiteX0" fmla="*/ 2234976 w 2254431"/>
                  <a:gd name="connsiteY0" fmla="*/ 737448 h 1867634"/>
                  <a:gd name="connsiteX1" fmla="*/ 2240336 w 2254431"/>
                  <a:gd name="connsiteY1" fmla="*/ 727150 h 1867634"/>
                  <a:gd name="connsiteX2" fmla="*/ 2234976 w 2254431"/>
                  <a:gd name="connsiteY2" fmla="*/ 737448 h 1867634"/>
                  <a:gd name="connsiteX3" fmla="*/ 0 w 2254431"/>
                  <a:gd name="connsiteY3" fmla="*/ 933818 h 1867634"/>
                  <a:gd name="connsiteX4" fmla="*/ 273507 w 2254431"/>
                  <a:gd name="connsiteY4" fmla="*/ 1594126 h 1867634"/>
                  <a:gd name="connsiteX5" fmla="*/ 1594123 w 2254431"/>
                  <a:gd name="connsiteY5" fmla="*/ 1594126 h 1867634"/>
                  <a:gd name="connsiteX6" fmla="*/ 1818102 w 2254431"/>
                  <a:gd name="connsiteY6" fmla="*/ 1370146 h 1867634"/>
                  <a:gd name="connsiteX7" fmla="*/ 2067929 w 2254431"/>
                  <a:gd name="connsiteY7" fmla="*/ 1370150 h 1867634"/>
                  <a:gd name="connsiteX8" fmla="*/ 2249729 w 2254431"/>
                  <a:gd name="connsiteY8" fmla="*/ 1188348 h 1867634"/>
                  <a:gd name="connsiteX9" fmla="*/ 2249729 w 2254431"/>
                  <a:gd name="connsiteY9" fmla="*/ 938520 h 1867634"/>
                  <a:gd name="connsiteX10" fmla="*/ 2254431 w 2254431"/>
                  <a:gd name="connsiteY10" fmla="*/ 933818 h 1867634"/>
                  <a:gd name="connsiteX11" fmla="*/ 2249729 w 2254431"/>
                  <a:gd name="connsiteY11" fmla="*/ 929116 h 1867634"/>
                  <a:gd name="connsiteX12" fmla="*/ 2249729 w 2254431"/>
                  <a:gd name="connsiteY12" fmla="*/ 679292 h 1867634"/>
                  <a:gd name="connsiteX13" fmla="*/ 2067926 w 2254431"/>
                  <a:gd name="connsiteY13" fmla="*/ 497490 h 1867634"/>
                  <a:gd name="connsiteX14" fmla="*/ 1818099 w 2254431"/>
                  <a:gd name="connsiteY14" fmla="*/ 497490 h 1867634"/>
                  <a:gd name="connsiteX15" fmla="*/ 1594123 w 2254431"/>
                  <a:gd name="connsiteY15" fmla="*/ 273510 h 1867634"/>
                  <a:gd name="connsiteX16" fmla="*/ 273507 w 2254431"/>
                  <a:gd name="connsiteY16" fmla="*/ 273510 h 1867634"/>
                  <a:gd name="connsiteX17" fmla="*/ 0 w 2254431"/>
                  <a:gd name="connsiteY17" fmla="*/ 933818 h 1867634"/>
                  <a:gd name="connsiteX0" fmla="*/ 0 w 2254431"/>
                  <a:gd name="connsiteY0" fmla="*/ 933818 h 1867634"/>
                  <a:gd name="connsiteX1" fmla="*/ 273507 w 2254431"/>
                  <a:gd name="connsiteY1" fmla="*/ 1594126 h 1867634"/>
                  <a:gd name="connsiteX2" fmla="*/ 1594123 w 2254431"/>
                  <a:gd name="connsiteY2" fmla="*/ 1594126 h 1867634"/>
                  <a:gd name="connsiteX3" fmla="*/ 1818102 w 2254431"/>
                  <a:gd name="connsiteY3" fmla="*/ 1370146 h 1867634"/>
                  <a:gd name="connsiteX4" fmla="*/ 2067929 w 2254431"/>
                  <a:gd name="connsiteY4" fmla="*/ 1370150 h 1867634"/>
                  <a:gd name="connsiteX5" fmla="*/ 2249729 w 2254431"/>
                  <a:gd name="connsiteY5" fmla="*/ 1188348 h 1867634"/>
                  <a:gd name="connsiteX6" fmla="*/ 2249729 w 2254431"/>
                  <a:gd name="connsiteY6" fmla="*/ 938520 h 1867634"/>
                  <a:gd name="connsiteX7" fmla="*/ 2254431 w 2254431"/>
                  <a:gd name="connsiteY7" fmla="*/ 933818 h 1867634"/>
                  <a:gd name="connsiteX8" fmla="*/ 2249729 w 2254431"/>
                  <a:gd name="connsiteY8" fmla="*/ 929116 h 1867634"/>
                  <a:gd name="connsiteX9" fmla="*/ 2249729 w 2254431"/>
                  <a:gd name="connsiteY9" fmla="*/ 679292 h 1867634"/>
                  <a:gd name="connsiteX10" fmla="*/ 2067926 w 2254431"/>
                  <a:gd name="connsiteY10" fmla="*/ 497490 h 1867634"/>
                  <a:gd name="connsiteX11" fmla="*/ 1818099 w 2254431"/>
                  <a:gd name="connsiteY11" fmla="*/ 497490 h 1867634"/>
                  <a:gd name="connsiteX12" fmla="*/ 1594123 w 2254431"/>
                  <a:gd name="connsiteY12" fmla="*/ 273510 h 1867634"/>
                  <a:gd name="connsiteX13" fmla="*/ 273507 w 2254431"/>
                  <a:gd name="connsiteY13" fmla="*/ 273510 h 1867634"/>
                  <a:gd name="connsiteX14" fmla="*/ 0 w 2254431"/>
                  <a:gd name="connsiteY14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938520 h 1867634"/>
                  <a:gd name="connsiteX7" fmla="*/ 2249729 w 2249729"/>
                  <a:gd name="connsiteY7" fmla="*/ 929116 h 1867634"/>
                  <a:gd name="connsiteX8" fmla="*/ 2249729 w 2249729"/>
                  <a:gd name="connsiteY8" fmla="*/ 679292 h 1867634"/>
                  <a:gd name="connsiteX9" fmla="*/ 2067926 w 2249729"/>
                  <a:gd name="connsiteY9" fmla="*/ 497490 h 1867634"/>
                  <a:gd name="connsiteX10" fmla="*/ 1818099 w 2249729"/>
                  <a:gd name="connsiteY10" fmla="*/ 497490 h 1867634"/>
                  <a:gd name="connsiteX11" fmla="*/ 1594123 w 2249729"/>
                  <a:gd name="connsiteY11" fmla="*/ 273510 h 1867634"/>
                  <a:gd name="connsiteX12" fmla="*/ 273507 w 2249729"/>
                  <a:gd name="connsiteY12" fmla="*/ 273510 h 1867634"/>
                  <a:gd name="connsiteX13" fmla="*/ 0 w 2249729"/>
                  <a:gd name="connsiteY13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929116 h 1867634"/>
                  <a:gd name="connsiteX7" fmla="*/ 2249729 w 2249729"/>
                  <a:gd name="connsiteY7" fmla="*/ 679292 h 1867634"/>
                  <a:gd name="connsiteX8" fmla="*/ 2067926 w 2249729"/>
                  <a:gd name="connsiteY8" fmla="*/ 497490 h 1867634"/>
                  <a:gd name="connsiteX9" fmla="*/ 1818099 w 2249729"/>
                  <a:gd name="connsiteY9" fmla="*/ 497490 h 1867634"/>
                  <a:gd name="connsiteX10" fmla="*/ 1594123 w 2249729"/>
                  <a:gd name="connsiteY10" fmla="*/ 273510 h 1867634"/>
                  <a:gd name="connsiteX11" fmla="*/ 273507 w 2249729"/>
                  <a:gd name="connsiteY11" fmla="*/ 273510 h 1867634"/>
                  <a:gd name="connsiteX12" fmla="*/ 0 w 2249729"/>
                  <a:gd name="connsiteY12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679292 h 1867634"/>
                  <a:gd name="connsiteX7" fmla="*/ 2067926 w 2249729"/>
                  <a:gd name="connsiteY7" fmla="*/ 497490 h 1867634"/>
                  <a:gd name="connsiteX8" fmla="*/ 1818099 w 2249729"/>
                  <a:gd name="connsiteY8" fmla="*/ 497490 h 1867634"/>
                  <a:gd name="connsiteX9" fmla="*/ 1594123 w 2249729"/>
                  <a:gd name="connsiteY9" fmla="*/ 273510 h 1867634"/>
                  <a:gd name="connsiteX10" fmla="*/ 273507 w 2249729"/>
                  <a:gd name="connsiteY10" fmla="*/ 273510 h 1867634"/>
                  <a:gd name="connsiteX11" fmla="*/ 0 w 2249729"/>
                  <a:gd name="connsiteY11" fmla="*/ 933818 h 1867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249729" h="1867634">
                    <a:moveTo>
                      <a:pt x="0" y="933818"/>
                    </a:moveTo>
                    <a:cubicBezTo>
                      <a:pt x="0" y="1172804"/>
                      <a:pt x="91169" y="1411786"/>
                      <a:pt x="273507" y="1594126"/>
                    </a:cubicBezTo>
                    <a:cubicBezTo>
                      <a:pt x="638186" y="1958804"/>
                      <a:pt x="1229447" y="1958804"/>
                      <a:pt x="1594123" y="1594126"/>
                    </a:cubicBezTo>
                    <a:lnTo>
                      <a:pt x="1818102" y="1370146"/>
                    </a:lnTo>
                    <a:lnTo>
                      <a:pt x="2067929" y="1370150"/>
                    </a:lnTo>
                    <a:cubicBezTo>
                      <a:pt x="2168336" y="1370146"/>
                      <a:pt x="2249729" y="1288752"/>
                      <a:pt x="2249729" y="1188348"/>
                    </a:cubicBezTo>
                    <a:lnTo>
                      <a:pt x="2249729" y="679292"/>
                    </a:lnTo>
                    <a:cubicBezTo>
                      <a:pt x="2249729" y="578884"/>
                      <a:pt x="2168334" y="497490"/>
                      <a:pt x="2067926" y="497490"/>
                    </a:cubicBezTo>
                    <a:lnTo>
                      <a:pt x="1818099" y="497490"/>
                    </a:lnTo>
                    <a:lnTo>
                      <a:pt x="1594123" y="273510"/>
                    </a:lnTo>
                    <a:cubicBezTo>
                      <a:pt x="1229444" y="-91169"/>
                      <a:pt x="638186" y="-91169"/>
                      <a:pt x="273507" y="273510"/>
                    </a:cubicBezTo>
                    <a:cubicBezTo>
                      <a:pt x="91169" y="455848"/>
                      <a:pt x="0" y="694834"/>
                      <a:pt x="0" y="933818"/>
                    </a:cubicBezTo>
                    <a:close/>
                  </a:path>
                </a:pathLst>
              </a:custGeom>
              <a:solidFill>
                <a:schemeClr val="bg1"/>
              </a:solidFill>
              <a:ln w="444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6DBEC21B-8490-4613-893F-081AAB39C3FB}"/>
                  </a:ext>
                </a:extLst>
              </p:cNvPr>
              <p:cNvSpPr/>
              <p:nvPr/>
            </p:nvSpPr>
            <p:spPr>
              <a:xfrm>
                <a:off x="10573107" y="2486534"/>
                <a:ext cx="805533" cy="687929"/>
              </a:xfrm>
              <a:custGeom>
                <a:avLst/>
                <a:gdLst>
                  <a:gd name="connsiteX0" fmla="*/ 184600 w 805532"/>
                  <a:gd name="connsiteY0" fmla="*/ 520107 h 687929"/>
                  <a:gd name="connsiteX1" fmla="*/ 620929 w 805532"/>
                  <a:gd name="connsiteY1" fmla="*/ 520110 h 687929"/>
                  <a:gd name="connsiteX2" fmla="*/ 704838 w 805532"/>
                  <a:gd name="connsiteY2" fmla="*/ 604019 h 687929"/>
                  <a:gd name="connsiteX3" fmla="*/ 620926 w 805532"/>
                  <a:gd name="connsiteY3" fmla="*/ 687929 h 687929"/>
                  <a:gd name="connsiteX4" fmla="*/ 184600 w 805532"/>
                  <a:gd name="connsiteY4" fmla="*/ 687926 h 687929"/>
                  <a:gd name="connsiteX5" fmla="*/ 100691 w 805532"/>
                  <a:gd name="connsiteY5" fmla="*/ 604019 h 687929"/>
                  <a:gd name="connsiteX6" fmla="*/ 184600 w 805532"/>
                  <a:gd name="connsiteY6" fmla="*/ 520107 h 687929"/>
                  <a:gd name="connsiteX7" fmla="*/ 117472 w 805532"/>
                  <a:gd name="connsiteY7" fmla="*/ 260053 h 687929"/>
                  <a:gd name="connsiteX8" fmla="*/ 688057 w 805532"/>
                  <a:gd name="connsiteY8" fmla="*/ 260053 h 687929"/>
                  <a:gd name="connsiteX9" fmla="*/ 771967 w 805532"/>
                  <a:gd name="connsiteY9" fmla="*/ 343963 h 687929"/>
                  <a:gd name="connsiteX10" fmla="*/ 688057 w 805532"/>
                  <a:gd name="connsiteY10" fmla="*/ 427875 h 687929"/>
                  <a:gd name="connsiteX11" fmla="*/ 117472 w 805532"/>
                  <a:gd name="connsiteY11" fmla="*/ 427872 h 687929"/>
                  <a:gd name="connsiteX12" fmla="*/ 33563 w 805532"/>
                  <a:gd name="connsiteY12" fmla="*/ 343963 h 687929"/>
                  <a:gd name="connsiteX13" fmla="*/ 117472 w 805532"/>
                  <a:gd name="connsiteY13" fmla="*/ 260053 h 687929"/>
                  <a:gd name="connsiteX14" fmla="*/ 83910 w 805532"/>
                  <a:gd name="connsiteY14" fmla="*/ 0 h 687929"/>
                  <a:gd name="connsiteX15" fmla="*/ 721623 w 805532"/>
                  <a:gd name="connsiteY15" fmla="*/ 0 h 687929"/>
                  <a:gd name="connsiteX16" fmla="*/ 805532 w 805532"/>
                  <a:gd name="connsiteY16" fmla="*/ 83910 h 687929"/>
                  <a:gd name="connsiteX17" fmla="*/ 805529 w 805532"/>
                  <a:gd name="connsiteY17" fmla="*/ 83910 h 687929"/>
                  <a:gd name="connsiteX18" fmla="*/ 721620 w 805532"/>
                  <a:gd name="connsiteY18" fmla="*/ 167819 h 687929"/>
                  <a:gd name="connsiteX19" fmla="*/ 83910 w 805532"/>
                  <a:gd name="connsiteY19" fmla="*/ 167819 h 687929"/>
                  <a:gd name="connsiteX20" fmla="*/ 0 w 805532"/>
                  <a:gd name="connsiteY20" fmla="*/ 83910 h 687929"/>
                  <a:gd name="connsiteX21" fmla="*/ 83910 w 805532"/>
                  <a:gd name="connsiteY21" fmla="*/ 0 h 687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805532" h="687929">
                    <a:moveTo>
                      <a:pt x="184600" y="520107"/>
                    </a:moveTo>
                    <a:lnTo>
                      <a:pt x="620929" y="520110"/>
                    </a:lnTo>
                    <a:cubicBezTo>
                      <a:pt x="667269" y="520110"/>
                      <a:pt x="704838" y="557676"/>
                      <a:pt x="704838" y="604019"/>
                    </a:cubicBezTo>
                    <a:cubicBezTo>
                      <a:pt x="704838" y="650360"/>
                      <a:pt x="667269" y="687929"/>
                      <a:pt x="620926" y="687929"/>
                    </a:cubicBezTo>
                    <a:lnTo>
                      <a:pt x="184600" y="687926"/>
                    </a:lnTo>
                    <a:cubicBezTo>
                      <a:pt x="138257" y="687926"/>
                      <a:pt x="100691" y="650360"/>
                      <a:pt x="100691" y="604019"/>
                    </a:cubicBezTo>
                    <a:cubicBezTo>
                      <a:pt x="100691" y="557676"/>
                      <a:pt x="138257" y="520107"/>
                      <a:pt x="184600" y="520107"/>
                    </a:cubicBezTo>
                    <a:close/>
                    <a:moveTo>
                      <a:pt x="117472" y="260053"/>
                    </a:moveTo>
                    <a:lnTo>
                      <a:pt x="688057" y="260053"/>
                    </a:lnTo>
                    <a:cubicBezTo>
                      <a:pt x="734401" y="260053"/>
                      <a:pt x="771967" y="297622"/>
                      <a:pt x="771967" y="343963"/>
                    </a:cubicBezTo>
                    <a:cubicBezTo>
                      <a:pt x="771967" y="390306"/>
                      <a:pt x="734398" y="427875"/>
                      <a:pt x="688057" y="427875"/>
                    </a:cubicBezTo>
                    <a:lnTo>
                      <a:pt x="117472" y="427872"/>
                    </a:lnTo>
                    <a:cubicBezTo>
                      <a:pt x="71132" y="427872"/>
                      <a:pt x="33566" y="390306"/>
                      <a:pt x="33563" y="343963"/>
                    </a:cubicBezTo>
                    <a:cubicBezTo>
                      <a:pt x="33566" y="297622"/>
                      <a:pt x="71132" y="260053"/>
                      <a:pt x="117472" y="260053"/>
                    </a:cubicBezTo>
                    <a:close/>
                    <a:moveTo>
                      <a:pt x="83910" y="0"/>
                    </a:moveTo>
                    <a:lnTo>
                      <a:pt x="721623" y="0"/>
                    </a:lnTo>
                    <a:cubicBezTo>
                      <a:pt x="767963" y="0"/>
                      <a:pt x="805532" y="37569"/>
                      <a:pt x="805532" y="83910"/>
                    </a:cubicBezTo>
                    <a:lnTo>
                      <a:pt x="805529" y="83910"/>
                    </a:lnTo>
                    <a:cubicBezTo>
                      <a:pt x="805529" y="130253"/>
                      <a:pt x="767963" y="167819"/>
                      <a:pt x="721620" y="167819"/>
                    </a:cubicBezTo>
                    <a:lnTo>
                      <a:pt x="83910" y="167819"/>
                    </a:lnTo>
                    <a:cubicBezTo>
                      <a:pt x="37569" y="167819"/>
                      <a:pt x="0" y="130253"/>
                      <a:pt x="0" y="83910"/>
                    </a:cubicBezTo>
                    <a:cubicBezTo>
                      <a:pt x="0" y="37566"/>
                      <a:pt x="37569" y="0"/>
                      <a:pt x="83910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3C12866D-7C50-423B-97C6-3A44AEC2FF89}"/>
                  </a:ext>
                </a:extLst>
              </p:cNvPr>
              <p:cNvSpPr/>
              <p:nvPr/>
            </p:nvSpPr>
            <p:spPr>
              <a:xfrm>
                <a:off x="10608146" y="1032479"/>
                <a:ext cx="761035" cy="1312187"/>
              </a:xfrm>
              <a:custGeom>
                <a:avLst/>
                <a:gdLst>
                  <a:gd name="connsiteX0" fmla="*/ 1028878 w 3847556"/>
                  <a:gd name="connsiteY0" fmla="*/ 0 h 6633998"/>
                  <a:gd name="connsiteX1" fmla="*/ 1293726 w 3847556"/>
                  <a:gd name="connsiteY1" fmla="*/ 264865 h 6633998"/>
                  <a:gd name="connsiteX2" fmla="*/ 1293726 w 3847556"/>
                  <a:gd name="connsiteY2" fmla="*/ 664770 h 6633998"/>
                  <a:gd name="connsiteX3" fmla="*/ 1656529 w 3847556"/>
                  <a:gd name="connsiteY3" fmla="*/ 664770 h 6633998"/>
                  <a:gd name="connsiteX4" fmla="*/ 1656545 w 3847556"/>
                  <a:gd name="connsiteY4" fmla="*/ 264865 h 6633998"/>
                  <a:gd name="connsiteX5" fmla="*/ 1921394 w 3847556"/>
                  <a:gd name="connsiteY5" fmla="*/ 0 h 6633998"/>
                  <a:gd name="connsiteX6" fmla="*/ 2186253 w 3847556"/>
                  <a:gd name="connsiteY6" fmla="*/ 264865 h 6633998"/>
                  <a:gd name="connsiteX7" fmla="*/ 2186253 w 3847556"/>
                  <a:gd name="connsiteY7" fmla="*/ 664770 h 6633998"/>
                  <a:gd name="connsiteX8" fmla="*/ 2549056 w 3847556"/>
                  <a:gd name="connsiteY8" fmla="*/ 664770 h 6633998"/>
                  <a:gd name="connsiteX9" fmla="*/ 2549056 w 3847556"/>
                  <a:gd name="connsiteY9" fmla="*/ 264865 h 6633998"/>
                  <a:gd name="connsiteX10" fmla="*/ 2813921 w 3847556"/>
                  <a:gd name="connsiteY10" fmla="*/ 0 h 6633998"/>
                  <a:gd name="connsiteX11" fmla="*/ 3078781 w 3847556"/>
                  <a:gd name="connsiteY11" fmla="*/ 264865 h 6633998"/>
                  <a:gd name="connsiteX12" fmla="*/ 3078764 w 3847556"/>
                  <a:gd name="connsiteY12" fmla="*/ 664770 h 6633998"/>
                  <a:gd name="connsiteX13" fmla="*/ 3512447 w 3847556"/>
                  <a:gd name="connsiteY13" fmla="*/ 664770 h 6633998"/>
                  <a:gd name="connsiteX14" fmla="*/ 3520693 w 3847556"/>
                  <a:gd name="connsiteY14" fmla="*/ 668198 h 6633998"/>
                  <a:gd name="connsiteX15" fmla="*/ 3610357 w 3847556"/>
                  <a:gd name="connsiteY15" fmla="*/ 641623 h 6633998"/>
                  <a:gd name="connsiteX16" fmla="*/ 3846084 w 3847556"/>
                  <a:gd name="connsiteY16" fmla="*/ 932715 h 6633998"/>
                  <a:gd name="connsiteX17" fmla="*/ 3273917 w 3847556"/>
                  <a:gd name="connsiteY17" fmla="*/ 6376417 h 6633998"/>
                  <a:gd name="connsiteX18" fmla="*/ 2982826 w 3847556"/>
                  <a:gd name="connsiteY18" fmla="*/ 6612116 h 6633998"/>
                  <a:gd name="connsiteX19" fmla="*/ 2747105 w 3847556"/>
                  <a:gd name="connsiteY19" fmla="*/ 6321024 h 6633998"/>
                  <a:gd name="connsiteX20" fmla="*/ 3304490 w 3847556"/>
                  <a:gd name="connsiteY20" fmla="*/ 1017914 h 6633998"/>
                  <a:gd name="connsiteX21" fmla="*/ 3078764 w 3847556"/>
                  <a:gd name="connsiteY21" fmla="*/ 1017930 h 6633998"/>
                  <a:gd name="connsiteX22" fmla="*/ 3078764 w 3847556"/>
                  <a:gd name="connsiteY22" fmla="*/ 1417857 h 6633998"/>
                  <a:gd name="connsiteX23" fmla="*/ 2813921 w 3847556"/>
                  <a:gd name="connsiteY23" fmla="*/ 1682700 h 6633998"/>
                  <a:gd name="connsiteX24" fmla="*/ 2549056 w 3847556"/>
                  <a:gd name="connsiteY24" fmla="*/ 1417841 h 6633998"/>
                  <a:gd name="connsiteX25" fmla="*/ 2549056 w 3847556"/>
                  <a:gd name="connsiteY25" fmla="*/ 1017930 h 6633998"/>
                  <a:gd name="connsiteX26" fmla="*/ 2186253 w 3847556"/>
                  <a:gd name="connsiteY26" fmla="*/ 1017930 h 6633998"/>
                  <a:gd name="connsiteX27" fmla="*/ 2186237 w 3847556"/>
                  <a:gd name="connsiteY27" fmla="*/ 1417841 h 6633998"/>
                  <a:gd name="connsiteX28" fmla="*/ 1921394 w 3847556"/>
                  <a:gd name="connsiteY28" fmla="*/ 1682700 h 6633998"/>
                  <a:gd name="connsiteX29" fmla="*/ 1656529 w 3847556"/>
                  <a:gd name="connsiteY29" fmla="*/ 1417841 h 6633998"/>
                  <a:gd name="connsiteX30" fmla="*/ 1656529 w 3847556"/>
                  <a:gd name="connsiteY30" fmla="*/ 1017930 h 6633998"/>
                  <a:gd name="connsiteX31" fmla="*/ 1293726 w 3847556"/>
                  <a:gd name="connsiteY31" fmla="*/ 1017930 h 6633998"/>
                  <a:gd name="connsiteX32" fmla="*/ 1293726 w 3847556"/>
                  <a:gd name="connsiteY32" fmla="*/ 1417841 h 6633998"/>
                  <a:gd name="connsiteX33" fmla="*/ 1216149 w 3847556"/>
                  <a:gd name="connsiteY33" fmla="*/ 1605128 h 6633998"/>
                  <a:gd name="connsiteX34" fmla="*/ 1028872 w 3847556"/>
                  <a:gd name="connsiteY34" fmla="*/ 1682700 h 6633998"/>
                  <a:gd name="connsiteX35" fmla="*/ 841580 w 3847556"/>
                  <a:gd name="connsiteY35" fmla="*/ 1605122 h 6633998"/>
                  <a:gd name="connsiteX36" fmla="*/ 764018 w 3847556"/>
                  <a:gd name="connsiteY36" fmla="*/ 1417841 h 6633998"/>
                  <a:gd name="connsiteX37" fmla="*/ 764018 w 3847556"/>
                  <a:gd name="connsiteY37" fmla="*/ 1017914 h 6633998"/>
                  <a:gd name="connsiteX38" fmla="*/ 539645 w 3847556"/>
                  <a:gd name="connsiteY38" fmla="*/ 1017930 h 6633998"/>
                  <a:gd name="connsiteX39" fmla="*/ 1005791 w 3847556"/>
                  <a:gd name="connsiteY39" fmla="*/ 6346040 h 6633998"/>
                  <a:gd name="connsiteX40" fmla="*/ 765023 w 3847556"/>
                  <a:gd name="connsiteY40" fmla="*/ 6632976 h 6633998"/>
                  <a:gd name="connsiteX41" fmla="*/ 478087 w 3847556"/>
                  <a:gd name="connsiteY41" fmla="*/ 6392208 h 6633998"/>
                  <a:gd name="connsiteX42" fmla="*/ 1023 w 3847556"/>
                  <a:gd name="connsiteY42" fmla="*/ 939358 h 6633998"/>
                  <a:gd name="connsiteX43" fmla="*/ 241807 w 3847556"/>
                  <a:gd name="connsiteY43" fmla="*/ 652422 h 6633998"/>
                  <a:gd name="connsiteX44" fmla="*/ 311187 w 3847556"/>
                  <a:gd name="connsiteY44" fmla="*/ 674309 h 6633998"/>
                  <a:gd name="connsiteX45" fmla="*/ 334193 w 3847556"/>
                  <a:gd name="connsiteY45" fmla="*/ 664770 h 6633998"/>
                  <a:gd name="connsiteX46" fmla="*/ 764018 w 3847556"/>
                  <a:gd name="connsiteY46" fmla="*/ 664770 h 6633998"/>
                  <a:gd name="connsiteX47" fmla="*/ 764018 w 3847556"/>
                  <a:gd name="connsiteY47" fmla="*/ 264865 h 6633998"/>
                  <a:gd name="connsiteX48" fmla="*/ 1028878 w 3847556"/>
                  <a:gd name="connsiteY48" fmla="*/ 0 h 6633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3847556" h="6633998">
                    <a:moveTo>
                      <a:pt x="1028878" y="0"/>
                    </a:moveTo>
                    <a:cubicBezTo>
                      <a:pt x="1175157" y="0"/>
                      <a:pt x="1293726" y="118591"/>
                      <a:pt x="1293726" y="264865"/>
                    </a:cubicBezTo>
                    <a:lnTo>
                      <a:pt x="1293726" y="664770"/>
                    </a:lnTo>
                    <a:lnTo>
                      <a:pt x="1656529" y="664770"/>
                    </a:lnTo>
                    <a:lnTo>
                      <a:pt x="1656545" y="264865"/>
                    </a:lnTo>
                    <a:cubicBezTo>
                      <a:pt x="1656529" y="118591"/>
                      <a:pt x="1775115" y="17"/>
                      <a:pt x="1921394" y="0"/>
                    </a:cubicBezTo>
                    <a:cubicBezTo>
                      <a:pt x="2067668" y="17"/>
                      <a:pt x="2186237" y="118591"/>
                      <a:pt x="2186253" y="264865"/>
                    </a:cubicBezTo>
                    <a:lnTo>
                      <a:pt x="2186253" y="664770"/>
                    </a:lnTo>
                    <a:lnTo>
                      <a:pt x="2549056" y="664770"/>
                    </a:lnTo>
                    <a:lnTo>
                      <a:pt x="2549056" y="264865"/>
                    </a:lnTo>
                    <a:cubicBezTo>
                      <a:pt x="2549056" y="118575"/>
                      <a:pt x="2667642" y="0"/>
                      <a:pt x="2813921" y="0"/>
                    </a:cubicBezTo>
                    <a:cubicBezTo>
                      <a:pt x="2960211" y="0"/>
                      <a:pt x="3078781" y="118591"/>
                      <a:pt x="3078781" y="264865"/>
                    </a:cubicBezTo>
                    <a:lnTo>
                      <a:pt x="3078764" y="664770"/>
                    </a:lnTo>
                    <a:lnTo>
                      <a:pt x="3512447" y="664770"/>
                    </a:lnTo>
                    <a:lnTo>
                      <a:pt x="3520693" y="668198"/>
                    </a:lnTo>
                    <a:cubicBezTo>
                      <a:pt x="3545659" y="640863"/>
                      <a:pt x="3577628" y="638174"/>
                      <a:pt x="3610357" y="641623"/>
                    </a:cubicBezTo>
                    <a:cubicBezTo>
                      <a:pt x="3755838" y="656915"/>
                      <a:pt x="3861375" y="787234"/>
                      <a:pt x="3846084" y="932715"/>
                    </a:cubicBezTo>
                    <a:cubicBezTo>
                      <a:pt x="3655380" y="2747282"/>
                      <a:pt x="3464643" y="4561839"/>
                      <a:pt x="3273917" y="6376417"/>
                    </a:cubicBezTo>
                    <a:cubicBezTo>
                      <a:pt x="3258626" y="6521887"/>
                      <a:pt x="3128312" y="6627419"/>
                      <a:pt x="2982826" y="6612116"/>
                    </a:cubicBezTo>
                    <a:cubicBezTo>
                      <a:pt x="2837361" y="6596835"/>
                      <a:pt x="2731824" y="6466505"/>
                      <a:pt x="2747105" y="6321024"/>
                    </a:cubicBezTo>
                    <a:lnTo>
                      <a:pt x="3304490" y="1017914"/>
                    </a:lnTo>
                    <a:lnTo>
                      <a:pt x="3078764" y="1017930"/>
                    </a:lnTo>
                    <a:cubicBezTo>
                      <a:pt x="3078764" y="1151232"/>
                      <a:pt x="3078764" y="1284539"/>
                      <a:pt x="3078764" y="1417857"/>
                    </a:cubicBezTo>
                    <a:cubicBezTo>
                      <a:pt x="3078764" y="1564114"/>
                      <a:pt x="2960195" y="1682700"/>
                      <a:pt x="2813921" y="1682700"/>
                    </a:cubicBezTo>
                    <a:cubicBezTo>
                      <a:pt x="2667631" y="1682700"/>
                      <a:pt x="2549056" y="1564131"/>
                      <a:pt x="2549056" y="1417841"/>
                    </a:cubicBezTo>
                    <a:lnTo>
                      <a:pt x="2549056" y="1017930"/>
                    </a:lnTo>
                    <a:lnTo>
                      <a:pt x="2186253" y="1017930"/>
                    </a:lnTo>
                    <a:cubicBezTo>
                      <a:pt x="2186237" y="1151221"/>
                      <a:pt x="2186237" y="1284555"/>
                      <a:pt x="2186237" y="1417841"/>
                    </a:cubicBezTo>
                    <a:cubicBezTo>
                      <a:pt x="2186237" y="1564131"/>
                      <a:pt x="2067651" y="1682700"/>
                      <a:pt x="1921394" y="1682700"/>
                    </a:cubicBezTo>
                    <a:cubicBezTo>
                      <a:pt x="1775115" y="1682700"/>
                      <a:pt x="1656529" y="1564131"/>
                      <a:pt x="1656529" y="1417841"/>
                    </a:cubicBezTo>
                    <a:lnTo>
                      <a:pt x="1656529" y="1017930"/>
                    </a:lnTo>
                    <a:lnTo>
                      <a:pt x="1293726" y="1017930"/>
                    </a:lnTo>
                    <a:cubicBezTo>
                      <a:pt x="1293710" y="1151221"/>
                      <a:pt x="1293726" y="1284539"/>
                      <a:pt x="1293726" y="1417841"/>
                    </a:cubicBezTo>
                    <a:cubicBezTo>
                      <a:pt x="1293726" y="1490986"/>
                      <a:pt x="1264077" y="1557199"/>
                      <a:pt x="1216149" y="1605128"/>
                    </a:cubicBezTo>
                    <a:lnTo>
                      <a:pt x="1028872" y="1682700"/>
                    </a:lnTo>
                    <a:lnTo>
                      <a:pt x="841580" y="1605122"/>
                    </a:lnTo>
                    <a:cubicBezTo>
                      <a:pt x="793651" y="1557199"/>
                      <a:pt x="764007" y="1490986"/>
                      <a:pt x="764018" y="1417841"/>
                    </a:cubicBezTo>
                    <a:lnTo>
                      <a:pt x="764018" y="1017914"/>
                    </a:lnTo>
                    <a:lnTo>
                      <a:pt x="539645" y="1017930"/>
                    </a:lnTo>
                    <a:cubicBezTo>
                      <a:pt x="695040" y="2793967"/>
                      <a:pt x="850418" y="4570003"/>
                      <a:pt x="1005791" y="6346040"/>
                    </a:cubicBezTo>
                    <a:cubicBezTo>
                      <a:pt x="1018529" y="6491754"/>
                      <a:pt x="910743" y="6620221"/>
                      <a:pt x="765023" y="6632976"/>
                    </a:cubicBezTo>
                    <a:cubicBezTo>
                      <a:pt x="619293" y="6645714"/>
                      <a:pt x="490842" y="6537928"/>
                      <a:pt x="478087" y="6392208"/>
                    </a:cubicBezTo>
                    <a:lnTo>
                      <a:pt x="1023" y="939358"/>
                    </a:lnTo>
                    <a:cubicBezTo>
                      <a:pt x="-11716" y="793639"/>
                      <a:pt x="96076" y="665177"/>
                      <a:pt x="241807" y="652422"/>
                    </a:cubicBezTo>
                    <a:lnTo>
                      <a:pt x="311187" y="674309"/>
                    </a:lnTo>
                    <a:cubicBezTo>
                      <a:pt x="317983" y="665335"/>
                      <a:pt x="326028" y="664770"/>
                      <a:pt x="334193" y="664770"/>
                    </a:cubicBezTo>
                    <a:lnTo>
                      <a:pt x="764018" y="664770"/>
                    </a:lnTo>
                    <a:lnTo>
                      <a:pt x="764018" y="264865"/>
                    </a:lnTo>
                    <a:cubicBezTo>
                      <a:pt x="764018" y="118591"/>
                      <a:pt x="882588" y="0"/>
                      <a:pt x="1028878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91F9EF7-4F87-415C-8160-7E56B60DA9F9}"/>
                </a:ext>
              </a:extLst>
            </p:cNvPr>
            <p:cNvGrpSpPr/>
            <p:nvPr/>
          </p:nvGrpSpPr>
          <p:grpSpPr>
            <a:xfrm>
              <a:off x="0" y="6374086"/>
              <a:ext cx="11401431" cy="237804"/>
              <a:chOff x="0" y="6374086"/>
              <a:chExt cx="11401431" cy="237804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AE59EE2-572E-4B51-AE32-612BBCC09DE1}"/>
                  </a:ext>
                </a:extLst>
              </p:cNvPr>
              <p:cNvSpPr/>
              <p:nvPr/>
            </p:nvSpPr>
            <p:spPr>
              <a:xfrm>
                <a:off x="0" y="6566170"/>
                <a:ext cx="11311128" cy="4572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CB77414-9E89-4E91-A109-7F250477ACA9}"/>
                  </a:ext>
                </a:extLst>
              </p:cNvPr>
              <p:cNvSpPr/>
              <p:nvPr/>
            </p:nvSpPr>
            <p:spPr>
              <a:xfrm>
                <a:off x="11355711" y="6374086"/>
                <a:ext cx="45720" cy="15544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Block Arc 7">
                <a:extLst>
                  <a:ext uri="{FF2B5EF4-FFF2-40B4-BE49-F238E27FC236}">
                    <a16:creationId xmlns:a16="http://schemas.microsoft.com/office/drawing/2014/main" id="{5F4ACB2E-D9DA-474D-ACD0-6D4C5B5B69E1}"/>
                  </a:ext>
                </a:extLst>
              </p:cNvPr>
              <p:cNvSpPr/>
              <p:nvPr/>
            </p:nvSpPr>
            <p:spPr>
              <a:xfrm>
                <a:off x="11229678" y="6440137"/>
                <a:ext cx="171753" cy="171753"/>
              </a:xfrm>
              <a:prstGeom prst="blockArc">
                <a:avLst>
                  <a:gd name="adj1" fmla="val 21339429"/>
                  <a:gd name="adj2" fmla="val 6091498"/>
                  <a:gd name="adj3" fmla="val 2709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51470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64951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794177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25135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41464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85013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323261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844245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770019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48744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771854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128923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879842"/>
      </p:ext>
    </p:extLst>
  </p:cSld>
  <p:clrMapOvr>
    <a:masterClrMapping/>
  </p:clrMapOvr>
  <p:hf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444163C-3BE8-445F-BF4D-6FF683F7A99F}"/>
              </a:ext>
            </a:extLst>
          </p:cNvPr>
          <p:cNvGrpSpPr/>
          <p:nvPr userDrawn="1"/>
        </p:nvGrpSpPr>
        <p:grpSpPr>
          <a:xfrm>
            <a:off x="0" y="5030641"/>
            <a:ext cx="11784650" cy="1581249"/>
            <a:chOff x="0" y="5030641"/>
            <a:chExt cx="11784650" cy="1581249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C382616-4BAD-46F2-A9B1-3719C195BD07}"/>
                </a:ext>
              </a:extLst>
            </p:cNvPr>
            <p:cNvGrpSpPr/>
            <p:nvPr/>
          </p:nvGrpSpPr>
          <p:grpSpPr>
            <a:xfrm>
              <a:off x="10972494" y="5030641"/>
              <a:ext cx="812156" cy="1343445"/>
              <a:chOff x="10042059" y="85076"/>
              <a:chExt cx="1867634" cy="3089387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4F57692B-CB59-4909-9EE5-9842EC389960}"/>
                  </a:ext>
                </a:extLst>
              </p:cNvPr>
              <p:cNvSpPr/>
              <p:nvPr/>
            </p:nvSpPr>
            <p:spPr>
              <a:xfrm rot="16200000" flipH="1">
                <a:off x="9851011" y="276124"/>
                <a:ext cx="2249729" cy="1867634"/>
              </a:xfrm>
              <a:custGeom>
                <a:avLst/>
                <a:gdLst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710150 h 1867634"/>
                  <a:gd name="connsiteX4" fmla="*/ 2240336 w 2254431"/>
                  <a:gd name="connsiteY4" fmla="*/ 727150 h 1867634"/>
                  <a:gd name="connsiteX5" fmla="*/ 2234976 w 2254431"/>
                  <a:gd name="connsiteY5" fmla="*/ 737448 h 1867634"/>
                  <a:gd name="connsiteX6" fmla="*/ 1734909 w 2254431"/>
                  <a:gd name="connsiteY6" fmla="*/ 1232300 h 1867634"/>
                  <a:gd name="connsiteX7" fmla="*/ 1781182 w 2254431"/>
                  <a:gd name="connsiteY7" fmla="*/ 1232300 h 1867634"/>
                  <a:gd name="connsiteX8" fmla="*/ 1734909 w 2254431"/>
                  <a:gd name="connsiteY8" fmla="*/ 1237163 h 1867634"/>
                  <a:gd name="connsiteX9" fmla="*/ 1734908 w 2254431"/>
                  <a:gd name="connsiteY9" fmla="*/ 633988 h 1867634"/>
                  <a:gd name="connsiteX10" fmla="*/ 2124749 w 2254431"/>
                  <a:gd name="connsiteY10" fmla="*/ 668096 h 1867634"/>
                  <a:gd name="connsiteX11" fmla="*/ 1734908 w 2254431"/>
                  <a:gd name="connsiteY11" fmla="*/ 668096 h 1867634"/>
                  <a:gd name="connsiteX12" fmla="*/ 0 w 2254431"/>
                  <a:gd name="connsiteY12" fmla="*/ 933818 h 1867634"/>
                  <a:gd name="connsiteX13" fmla="*/ 273507 w 2254431"/>
                  <a:gd name="connsiteY13" fmla="*/ 1594126 h 1867634"/>
                  <a:gd name="connsiteX14" fmla="*/ 1594123 w 2254431"/>
                  <a:gd name="connsiteY14" fmla="*/ 1594126 h 1867634"/>
                  <a:gd name="connsiteX15" fmla="*/ 1818102 w 2254431"/>
                  <a:gd name="connsiteY15" fmla="*/ 1370146 h 1867634"/>
                  <a:gd name="connsiteX16" fmla="*/ 2067929 w 2254431"/>
                  <a:gd name="connsiteY16" fmla="*/ 1370150 h 1867634"/>
                  <a:gd name="connsiteX17" fmla="*/ 2249729 w 2254431"/>
                  <a:gd name="connsiteY17" fmla="*/ 1188348 h 1867634"/>
                  <a:gd name="connsiteX18" fmla="*/ 2249729 w 2254431"/>
                  <a:gd name="connsiteY18" fmla="*/ 938520 h 1867634"/>
                  <a:gd name="connsiteX19" fmla="*/ 2254431 w 2254431"/>
                  <a:gd name="connsiteY19" fmla="*/ 933818 h 1867634"/>
                  <a:gd name="connsiteX20" fmla="*/ 2249729 w 2254431"/>
                  <a:gd name="connsiteY20" fmla="*/ 929116 h 1867634"/>
                  <a:gd name="connsiteX21" fmla="*/ 2249729 w 2254431"/>
                  <a:gd name="connsiteY21" fmla="*/ 679292 h 1867634"/>
                  <a:gd name="connsiteX22" fmla="*/ 2067926 w 2254431"/>
                  <a:gd name="connsiteY22" fmla="*/ 497490 h 1867634"/>
                  <a:gd name="connsiteX23" fmla="*/ 1818099 w 2254431"/>
                  <a:gd name="connsiteY23" fmla="*/ 497490 h 1867634"/>
                  <a:gd name="connsiteX24" fmla="*/ 1594123 w 2254431"/>
                  <a:gd name="connsiteY24" fmla="*/ 273510 h 1867634"/>
                  <a:gd name="connsiteX25" fmla="*/ 273507 w 2254431"/>
                  <a:gd name="connsiteY25" fmla="*/ 273510 h 1867634"/>
                  <a:gd name="connsiteX26" fmla="*/ 0 w 2254431"/>
                  <a:gd name="connsiteY26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2300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1734909 w 2254431"/>
                  <a:gd name="connsiteY11" fmla="*/ 1232300 h 1867634"/>
                  <a:gd name="connsiteX12" fmla="*/ 1734908 w 2254431"/>
                  <a:gd name="connsiteY12" fmla="*/ 668096 h 1867634"/>
                  <a:gd name="connsiteX13" fmla="*/ 2124749 w 2254431"/>
                  <a:gd name="connsiteY13" fmla="*/ 668096 h 1867634"/>
                  <a:gd name="connsiteX14" fmla="*/ 1734908 w 2254431"/>
                  <a:gd name="connsiteY14" fmla="*/ 668096 h 1867634"/>
                  <a:gd name="connsiteX15" fmla="*/ 0 w 2254431"/>
                  <a:gd name="connsiteY15" fmla="*/ 933818 h 1867634"/>
                  <a:gd name="connsiteX16" fmla="*/ 273507 w 2254431"/>
                  <a:gd name="connsiteY16" fmla="*/ 1594126 h 1867634"/>
                  <a:gd name="connsiteX17" fmla="*/ 1594123 w 2254431"/>
                  <a:gd name="connsiteY17" fmla="*/ 1594126 h 1867634"/>
                  <a:gd name="connsiteX18" fmla="*/ 1818102 w 2254431"/>
                  <a:gd name="connsiteY18" fmla="*/ 1370146 h 1867634"/>
                  <a:gd name="connsiteX19" fmla="*/ 2067929 w 2254431"/>
                  <a:gd name="connsiteY19" fmla="*/ 1370150 h 1867634"/>
                  <a:gd name="connsiteX20" fmla="*/ 2249729 w 2254431"/>
                  <a:gd name="connsiteY20" fmla="*/ 1188348 h 1867634"/>
                  <a:gd name="connsiteX21" fmla="*/ 2249729 w 2254431"/>
                  <a:gd name="connsiteY21" fmla="*/ 938520 h 1867634"/>
                  <a:gd name="connsiteX22" fmla="*/ 2254431 w 2254431"/>
                  <a:gd name="connsiteY22" fmla="*/ 933818 h 1867634"/>
                  <a:gd name="connsiteX23" fmla="*/ 2249729 w 2254431"/>
                  <a:gd name="connsiteY23" fmla="*/ 929116 h 1867634"/>
                  <a:gd name="connsiteX24" fmla="*/ 2249729 w 2254431"/>
                  <a:gd name="connsiteY24" fmla="*/ 679292 h 1867634"/>
                  <a:gd name="connsiteX25" fmla="*/ 2067926 w 2254431"/>
                  <a:gd name="connsiteY25" fmla="*/ 497490 h 1867634"/>
                  <a:gd name="connsiteX26" fmla="*/ 1818099 w 2254431"/>
                  <a:gd name="connsiteY26" fmla="*/ 497490 h 1867634"/>
                  <a:gd name="connsiteX27" fmla="*/ 1594123 w 2254431"/>
                  <a:gd name="connsiteY27" fmla="*/ 273510 h 1867634"/>
                  <a:gd name="connsiteX28" fmla="*/ 273507 w 2254431"/>
                  <a:gd name="connsiteY28" fmla="*/ 273510 h 1867634"/>
                  <a:gd name="connsiteX29" fmla="*/ 0 w 2254431"/>
                  <a:gd name="connsiteY29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2300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1734909 w 2254431"/>
                  <a:gd name="connsiteY11" fmla="*/ 1232300 h 1867634"/>
                  <a:gd name="connsiteX12" fmla="*/ 0 w 2254431"/>
                  <a:gd name="connsiteY12" fmla="*/ 933818 h 1867634"/>
                  <a:gd name="connsiteX13" fmla="*/ 273507 w 2254431"/>
                  <a:gd name="connsiteY13" fmla="*/ 1594126 h 1867634"/>
                  <a:gd name="connsiteX14" fmla="*/ 1594123 w 2254431"/>
                  <a:gd name="connsiteY14" fmla="*/ 1594126 h 1867634"/>
                  <a:gd name="connsiteX15" fmla="*/ 1818102 w 2254431"/>
                  <a:gd name="connsiteY15" fmla="*/ 1370146 h 1867634"/>
                  <a:gd name="connsiteX16" fmla="*/ 2067929 w 2254431"/>
                  <a:gd name="connsiteY16" fmla="*/ 1370150 h 1867634"/>
                  <a:gd name="connsiteX17" fmla="*/ 2249729 w 2254431"/>
                  <a:gd name="connsiteY17" fmla="*/ 1188348 h 1867634"/>
                  <a:gd name="connsiteX18" fmla="*/ 2249729 w 2254431"/>
                  <a:gd name="connsiteY18" fmla="*/ 938520 h 1867634"/>
                  <a:gd name="connsiteX19" fmla="*/ 2254431 w 2254431"/>
                  <a:gd name="connsiteY19" fmla="*/ 933818 h 1867634"/>
                  <a:gd name="connsiteX20" fmla="*/ 2249729 w 2254431"/>
                  <a:gd name="connsiteY20" fmla="*/ 929116 h 1867634"/>
                  <a:gd name="connsiteX21" fmla="*/ 2249729 w 2254431"/>
                  <a:gd name="connsiteY21" fmla="*/ 679292 h 1867634"/>
                  <a:gd name="connsiteX22" fmla="*/ 2067926 w 2254431"/>
                  <a:gd name="connsiteY22" fmla="*/ 497490 h 1867634"/>
                  <a:gd name="connsiteX23" fmla="*/ 1818099 w 2254431"/>
                  <a:gd name="connsiteY23" fmla="*/ 497490 h 1867634"/>
                  <a:gd name="connsiteX24" fmla="*/ 1594123 w 2254431"/>
                  <a:gd name="connsiteY24" fmla="*/ 273510 h 1867634"/>
                  <a:gd name="connsiteX25" fmla="*/ 273507 w 2254431"/>
                  <a:gd name="connsiteY25" fmla="*/ 273510 h 1867634"/>
                  <a:gd name="connsiteX26" fmla="*/ 0 w 2254431"/>
                  <a:gd name="connsiteY26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7163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0 w 2254431"/>
                  <a:gd name="connsiteY11" fmla="*/ 933818 h 1867634"/>
                  <a:gd name="connsiteX12" fmla="*/ 273507 w 2254431"/>
                  <a:gd name="connsiteY12" fmla="*/ 1594126 h 1867634"/>
                  <a:gd name="connsiteX13" fmla="*/ 1594123 w 2254431"/>
                  <a:gd name="connsiteY13" fmla="*/ 1594126 h 1867634"/>
                  <a:gd name="connsiteX14" fmla="*/ 1818102 w 2254431"/>
                  <a:gd name="connsiteY14" fmla="*/ 1370146 h 1867634"/>
                  <a:gd name="connsiteX15" fmla="*/ 2067929 w 2254431"/>
                  <a:gd name="connsiteY15" fmla="*/ 1370150 h 1867634"/>
                  <a:gd name="connsiteX16" fmla="*/ 2249729 w 2254431"/>
                  <a:gd name="connsiteY16" fmla="*/ 1188348 h 1867634"/>
                  <a:gd name="connsiteX17" fmla="*/ 2249729 w 2254431"/>
                  <a:gd name="connsiteY17" fmla="*/ 938520 h 1867634"/>
                  <a:gd name="connsiteX18" fmla="*/ 2254431 w 2254431"/>
                  <a:gd name="connsiteY18" fmla="*/ 933818 h 1867634"/>
                  <a:gd name="connsiteX19" fmla="*/ 2249729 w 2254431"/>
                  <a:gd name="connsiteY19" fmla="*/ 929116 h 1867634"/>
                  <a:gd name="connsiteX20" fmla="*/ 2249729 w 2254431"/>
                  <a:gd name="connsiteY20" fmla="*/ 679292 h 1867634"/>
                  <a:gd name="connsiteX21" fmla="*/ 2067926 w 2254431"/>
                  <a:gd name="connsiteY21" fmla="*/ 497490 h 1867634"/>
                  <a:gd name="connsiteX22" fmla="*/ 1818099 w 2254431"/>
                  <a:gd name="connsiteY22" fmla="*/ 497490 h 1867634"/>
                  <a:gd name="connsiteX23" fmla="*/ 1594123 w 2254431"/>
                  <a:gd name="connsiteY23" fmla="*/ 273510 h 1867634"/>
                  <a:gd name="connsiteX24" fmla="*/ 273507 w 2254431"/>
                  <a:gd name="connsiteY24" fmla="*/ 273510 h 1867634"/>
                  <a:gd name="connsiteX25" fmla="*/ 0 w 2254431"/>
                  <a:gd name="connsiteY25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0 w 2254431"/>
                  <a:gd name="connsiteY8" fmla="*/ 933818 h 1867634"/>
                  <a:gd name="connsiteX9" fmla="*/ 273507 w 2254431"/>
                  <a:gd name="connsiteY9" fmla="*/ 1594126 h 1867634"/>
                  <a:gd name="connsiteX10" fmla="*/ 1594123 w 2254431"/>
                  <a:gd name="connsiteY10" fmla="*/ 1594126 h 1867634"/>
                  <a:gd name="connsiteX11" fmla="*/ 1818102 w 2254431"/>
                  <a:gd name="connsiteY11" fmla="*/ 1370146 h 1867634"/>
                  <a:gd name="connsiteX12" fmla="*/ 2067929 w 2254431"/>
                  <a:gd name="connsiteY12" fmla="*/ 1370150 h 1867634"/>
                  <a:gd name="connsiteX13" fmla="*/ 2249729 w 2254431"/>
                  <a:gd name="connsiteY13" fmla="*/ 1188348 h 1867634"/>
                  <a:gd name="connsiteX14" fmla="*/ 2249729 w 2254431"/>
                  <a:gd name="connsiteY14" fmla="*/ 938520 h 1867634"/>
                  <a:gd name="connsiteX15" fmla="*/ 2254431 w 2254431"/>
                  <a:gd name="connsiteY15" fmla="*/ 933818 h 1867634"/>
                  <a:gd name="connsiteX16" fmla="*/ 2249729 w 2254431"/>
                  <a:gd name="connsiteY16" fmla="*/ 929116 h 1867634"/>
                  <a:gd name="connsiteX17" fmla="*/ 2249729 w 2254431"/>
                  <a:gd name="connsiteY17" fmla="*/ 679292 h 1867634"/>
                  <a:gd name="connsiteX18" fmla="*/ 2067926 w 2254431"/>
                  <a:gd name="connsiteY18" fmla="*/ 497490 h 1867634"/>
                  <a:gd name="connsiteX19" fmla="*/ 1818099 w 2254431"/>
                  <a:gd name="connsiteY19" fmla="*/ 497490 h 1867634"/>
                  <a:gd name="connsiteX20" fmla="*/ 1594123 w 2254431"/>
                  <a:gd name="connsiteY20" fmla="*/ 273510 h 1867634"/>
                  <a:gd name="connsiteX21" fmla="*/ 273507 w 2254431"/>
                  <a:gd name="connsiteY21" fmla="*/ 273510 h 1867634"/>
                  <a:gd name="connsiteX22" fmla="*/ 0 w 2254431"/>
                  <a:gd name="connsiteY22" fmla="*/ 933818 h 1867634"/>
                  <a:gd name="connsiteX0" fmla="*/ 2234976 w 2254431"/>
                  <a:gd name="connsiteY0" fmla="*/ 1140552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710150 h 1867634"/>
                  <a:gd name="connsiteX4" fmla="*/ 2240336 w 2254431"/>
                  <a:gd name="connsiteY4" fmla="*/ 727150 h 1867634"/>
                  <a:gd name="connsiteX5" fmla="*/ 2234976 w 2254431"/>
                  <a:gd name="connsiteY5" fmla="*/ 737448 h 1867634"/>
                  <a:gd name="connsiteX6" fmla="*/ 2234976 w 2254431"/>
                  <a:gd name="connsiteY6" fmla="*/ 710150 h 1867634"/>
                  <a:gd name="connsiteX7" fmla="*/ 0 w 2254431"/>
                  <a:gd name="connsiteY7" fmla="*/ 933818 h 1867634"/>
                  <a:gd name="connsiteX8" fmla="*/ 273507 w 2254431"/>
                  <a:gd name="connsiteY8" fmla="*/ 1594126 h 1867634"/>
                  <a:gd name="connsiteX9" fmla="*/ 1594123 w 2254431"/>
                  <a:gd name="connsiteY9" fmla="*/ 1594126 h 1867634"/>
                  <a:gd name="connsiteX10" fmla="*/ 1818102 w 2254431"/>
                  <a:gd name="connsiteY10" fmla="*/ 1370146 h 1867634"/>
                  <a:gd name="connsiteX11" fmla="*/ 2067929 w 2254431"/>
                  <a:gd name="connsiteY11" fmla="*/ 1370150 h 1867634"/>
                  <a:gd name="connsiteX12" fmla="*/ 2249729 w 2254431"/>
                  <a:gd name="connsiteY12" fmla="*/ 1188348 h 1867634"/>
                  <a:gd name="connsiteX13" fmla="*/ 2249729 w 2254431"/>
                  <a:gd name="connsiteY13" fmla="*/ 938520 h 1867634"/>
                  <a:gd name="connsiteX14" fmla="*/ 2254431 w 2254431"/>
                  <a:gd name="connsiteY14" fmla="*/ 933818 h 1867634"/>
                  <a:gd name="connsiteX15" fmla="*/ 2249729 w 2254431"/>
                  <a:gd name="connsiteY15" fmla="*/ 929116 h 1867634"/>
                  <a:gd name="connsiteX16" fmla="*/ 2249729 w 2254431"/>
                  <a:gd name="connsiteY16" fmla="*/ 679292 h 1867634"/>
                  <a:gd name="connsiteX17" fmla="*/ 2067926 w 2254431"/>
                  <a:gd name="connsiteY17" fmla="*/ 497490 h 1867634"/>
                  <a:gd name="connsiteX18" fmla="*/ 1818099 w 2254431"/>
                  <a:gd name="connsiteY18" fmla="*/ 497490 h 1867634"/>
                  <a:gd name="connsiteX19" fmla="*/ 1594123 w 2254431"/>
                  <a:gd name="connsiteY19" fmla="*/ 273510 h 1867634"/>
                  <a:gd name="connsiteX20" fmla="*/ 273507 w 2254431"/>
                  <a:gd name="connsiteY20" fmla="*/ 273510 h 1867634"/>
                  <a:gd name="connsiteX21" fmla="*/ 0 w 2254431"/>
                  <a:gd name="connsiteY21" fmla="*/ 933818 h 1867634"/>
                  <a:gd name="connsiteX0" fmla="*/ 2234976 w 2254431"/>
                  <a:gd name="connsiteY0" fmla="*/ 710150 h 1867634"/>
                  <a:gd name="connsiteX1" fmla="*/ 2240336 w 2254431"/>
                  <a:gd name="connsiteY1" fmla="*/ 727150 h 1867634"/>
                  <a:gd name="connsiteX2" fmla="*/ 2234976 w 2254431"/>
                  <a:gd name="connsiteY2" fmla="*/ 737448 h 1867634"/>
                  <a:gd name="connsiteX3" fmla="*/ 2234976 w 2254431"/>
                  <a:gd name="connsiteY3" fmla="*/ 710150 h 1867634"/>
                  <a:gd name="connsiteX4" fmla="*/ 0 w 2254431"/>
                  <a:gd name="connsiteY4" fmla="*/ 933818 h 1867634"/>
                  <a:gd name="connsiteX5" fmla="*/ 273507 w 2254431"/>
                  <a:gd name="connsiteY5" fmla="*/ 1594126 h 1867634"/>
                  <a:gd name="connsiteX6" fmla="*/ 1594123 w 2254431"/>
                  <a:gd name="connsiteY6" fmla="*/ 1594126 h 1867634"/>
                  <a:gd name="connsiteX7" fmla="*/ 1818102 w 2254431"/>
                  <a:gd name="connsiteY7" fmla="*/ 1370146 h 1867634"/>
                  <a:gd name="connsiteX8" fmla="*/ 2067929 w 2254431"/>
                  <a:gd name="connsiteY8" fmla="*/ 1370150 h 1867634"/>
                  <a:gd name="connsiteX9" fmla="*/ 2249729 w 2254431"/>
                  <a:gd name="connsiteY9" fmla="*/ 1188348 h 1867634"/>
                  <a:gd name="connsiteX10" fmla="*/ 2249729 w 2254431"/>
                  <a:gd name="connsiteY10" fmla="*/ 938520 h 1867634"/>
                  <a:gd name="connsiteX11" fmla="*/ 2254431 w 2254431"/>
                  <a:gd name="connsiteY11" fmla="*/ 933818 h 1867634"/>
                  <a:gd name="connsiteX12" fmla="*/ 2249729 w 2254431"/>
                  <a:gd name="connsiteY12" fmla="*/ 929116 h 1867634"/>
                  <a:gd name="connsiteX13" fmla="*/ 2249729 w 2254431"/>
                  <a:gd name="connsiteY13" fmla="*/ 679292 h 1867634"/>
                  <a:gd name="connsiteX14" fmla="*/ 2067926 w 2254431"/>
                  <a:gd name="connsiteY14" fmla="*/ 497490 h 1867634"/>
                  <a:gd name="connsiteX15" fmla="*/ 1818099 w 2254431"/>
                  <a:gd name="connsiteY15" fmla="*/ 497490 h 1867634"/>
                  <a:gd name="connsiteX16" fmla="*/ 1594123 w 2254431"/>
                  <a:gd name="connsiteY16" fmla="*/ 273510 h 1867634"/>
                  <a:gd name="connsiteX17" fmla="*/ 273507 w 2254431"/>
                  <a:gd name="connsiteY17" fmla="*/ 273510 h 1867634"/>
                  <a:gd name="connsiteX18" fmla="*/ 0 w 2254431"/>
                  <a:gd name="connsiteY18" fmla="*/ 933818 h 1867634"/>
                  <a:gd name="connsiteX0" fmla="*/ 2234976 w 2254431"/>
                  <a:gd name="connsiteY0" fmla="*/ 737448 h 1867634"/>
                  <a:gd name="connsiteX1" fmla="*/ 2240336 w 2254431"/>
                  <a:gd name="connsiteY1" fmla="*/ 727150 h 1867634"/>
                  <a:gd name="connsiteX2" fmla="*/ 2234976 w 2254431"/>
                  <a:gd name="connsiteY2" fmla="*/ 737448 h 1867634"/>
                  <a:gd name="connsiteX3" fmla="*/ 0 w 2254431"/>
                  <a:gd name="connsiteY3" fmla="*/ 933818 h 1867634"/>
                  <a:gd name="connsiteX4" fmla="*/ 273507 w 2254431"/>
                  <a:gd name="connsiteY4" fmla="*/ 1594126 h 1867634"/>
                  <a:gd name="connsiteX5" fmla="*/ 1594123 w 2254431"/>
                  <a:gd name="connsiteY5" fmla="*/ 1594126 h 1867634"/>
                  <a:gd name="connsiteX6" fmla="*/ 1818102 w 2254431"/>
                  <a:gd name="connsiteY6" fmla="*/ 1370146 h 1867634"/>
                  <a:gd name="connsiteX7" fmla="*/ 2067929 w 2254431"/>
                  <a:gd name="connsiteY7" fmla="*/ 1370150 h 1867634"/>
                  <a:gd name="connsiteX8" fmla="*/ 2249729 w 2254431"/>
                  <a:gd name="connsiteY8" fmla="*/ 1188348 h 1867634"/>
                  <a:gd name="connsiteX9" fmla="*/ 2249729 w 2254431"/>
                  <a:gd name="connsiteY9" fmla="*/ 938520 h 1867634"/>
                  <a:gd name="connsiteX10" fmla="*/ 2254431 w 2254431"/>
                  <a:gd name="connsiteY10" fmla="*/ 933818 h 1867634"/>
                  <a:gd name="connsiteX11" fmla="*/ 2249729 w 2254431"/>
                  <a:gd name="connsiteY11" fmla="*/ 929116 h 1867634"/>
                  <a:gd name="connsiteX12" fmla="*/ 2249729 w 2254431"/>
                  <a:gd name="connsiteY12" fmla="*/ 679292 h 1867634"/>
                  <a:gd name="connsiteX13" fmla="*/ 2067926 w 2254431"/>
                  <a:gd name="connsiteY13" fmla="*/ 497490 h 1867634"/>
                  <a:gd name="connsiteX14" fmla="*/ 1818099 w 2254431"/>
                  <a:gd name="connsiteY14" fmla="*/ 497490 h 1867634"/>
                  <a:gd name="connsiteX15" fmla="*/ 1594123 w 2254431"/>
                  <a:gd name="connsiteY15" fmla="*/ 273510 h 1867634"/>
                  <a:gd name="connsiteX16" fmla="*/ 273507 w 2254431"/>
                  <a:gd name="connsiteY16" fmla="*/ 273510 h 1867634"/>
                  <a:gd name="connsiteX17" fmla="*/ 0 w 2254431"/>
                  <a:gd name="connsiteY17" fmla="*/ 933818 h 1867634"/>
                  <a:gd name="connsiteX0" fmla="*/ 0 w 2254431"/>
                  <a:gd name="connsiteY0" fmla="*/ 933818 h 1867634"/>
                  <a:gd name="connsiteX1" fmla="*/ 273507 w 2254431"/>
                  <a:gd name="connsiteY1" fmla="*/ 1594126 h 1867634"/>
                  <a:gd name="connsiteX2" fmla="*/ 1594123 w 2254431"/>
                  <a:gd name="connsiteY2" fmla="*/ 1594126 h 1867634"/>
                  <a:gd name="connsiteX3" fmla="*/ 1818102 w 2254431"/>
                  <a:gd name="connsiteY3" fmla="*/ 1370146 h 1867634"/>
                  <a:gd name="connsiteX4" fmla="*/ 2067929 w 2254431"/>
                  <a:gd name="connsiteY4" fmla="*/ 1370150 h 1867634"/>
                  <a:gd name="connsiteX5" fmla="*/ 2249729 w 2254431"/>
                  <a:gd name="connsiteY5" fmla="*/ 1188348 h 1867634"/>
                  <a:gd name="connsiteX6" fmla="*/ 2249729 w 2254431"/>
                  <a:gd name="connsiteY6" fmla="*/ 938520 h 1867634"/>
                  <a:gd name="connsiteX7" fmla="*/ 2254431 w 2254431"/>
                  <a:gd name="connsiteY7" fmla="*/ 933818 h 1867634"/>
                  <a:gd name="connsiteX8" fmla="*/ 2249729 w 2254431"/>
                  <a:gd name="connsiteY8" fmla="*/ 929116 h 1867634"/>
                  <a:gd name="connsiteX9" fmla="*/ 2249729 w 2254431"/>
                  <a:gd name="connsiteY9" fmla="*/ 679292 h 1867634"/>
                  <a:gd name="connsiteX10" fmla="*/ 2067926 w 2254431"/>
                  <a:gd name="connsiteY10" fmla="*/ 497490 h 1867634"/>
                  <a:gd name="connsiteX11" fmla="*/ 1818099 w 2254431"/>
                  <a:gd name="connsiteY11" fmla="*/ 497490 h 1867634"/>
                  <a:gd name="connsiteX12" fmla="*/ 1594123 w 2254431"/>
                  <a:gd name="connsiteY12" fmla="*/ 273510 h 1867634"/>
                  <a:gd name="connsiteX13" fmla="*/ 273507 w 2254431"/>
                  <a:gd name="connsiteY13" fmla="*/ 273510 h 1867634"/>
                  <a:gd name="connsiteX14" fmla="*/ 0 w 2254431"/>
                  <a:gd name="connsiteY14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938520 h 1867634"/>
                  <a:gd name="connsiteX7" fmla="*/ 2249729 w 2249729"/>
                  <a:gd name="connsiteY7" fmla="*/ 929116 h 1867634"/>
                  <a:gd name="connsiteX8" fmla="*/ 2249729 w 2249729"/>
                  <a:gd name="connsiteY8" fmla="*/ 679292 h 1867634"/>
                  <a:gd name="connsiteX9" fmla="*/ 2067926 w 2249729"/>
                  <a:gd name="connsiteY9" fmla="*/ 497490 h 1867634"/>
                  <a:gd name="connsiteX10" fmla="*/ 1818099 w 2249729"/>
                  <a:gd name="connsiteY10" fmla="*/ 497490 h 1867634"/>
                  <a:gd name="connsiteX11" fmla="*/ 1594123 w 2249729"/>
                  <a:gd name="connsiteY11" fmla="*/ 273510 h 1867634"/>
                  <a:gd name="connsiteX12" fmla="*/ 273507 w 2249729"/>
                  <a:gd name="connsiteY12" fmla="*/ 273510 h 1867634"/>
                  <a:gd name="connsiteX13" fmla="*/ 0 w 2249729"/>
                  <a:gd name="connsiteY13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929116 h 1867634"/>
                  <a:gd name="connsiteX7" fmla="*/ 2249729 w 2249729"/>
                  <a:gd name="connsiteY7" fmla="*/ 679292 h 1867634"/>
                  <a:gd name="connsiteX8" fmla="*/ 2067926 w 2249729"/>
                  <a:gd name="connsiteY8" fmla="*/ 497490 h 1867634"/>
                  <a:gd name="connsiteX9" fmla="*/ 1818099 w 2249729"/>
                  <a:gd name="connsiteY9" fmla="*/ 497490 h 1867634"/>
                  <a:gd name="connsiteX10" fmla="*/ 1594123 w 2249729"/>
                  <a:gd name="connsiteY10" fmla="*/ 273510 h 1867634"/>
                  <a:gd name="connsiteX11" fmla="*/ 273507 w 2249729"/>
                  <a:gd name="connsiteY11" fmla="*/ 273510 h 1867634"/>
                  <a:gd name="connsiteX12" fmla="*/ 0 w 2249729"/>
                  <a:gd name="connsiteY12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679292 h 1867634"/>
                  <a:gd name="connsiteX7" fmla="*/ 2067926 w 2249729"/>
                  <a:gd name="connsiteY7" fmla="*/ 497490 h 1867634"/>
                  <a:gd name="connsiteX8" fmla="*/ 1818099 w 2249729"/>
                  <a:gd name="connsiteY8" fmla="*/ 497490 h 1867634"/>
                  <a:gd name="connsiteX9" fmla="*/ 1594123 w 2249729"/>
                  <a:gd name="connsiteY9" fmla="*/ 273510 h 1867634"/>
                  <a:gd name="connsiteX10" fmla="*/ 273507 w 2249729"/>
                  <a:gd name="connsiteY10" fmla="*/ 273510 h 1867634"/>
                  <a:gd name="connsiteX11" fmla="*/ 0 w 2249729"/>
                  <a:gd name="connsiteY11" fmla="*/ 933818 h 1867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249729" h="1867634">
                    <a:moveTo>
                      <a:pt x="0" y="933818"/>
                    </a:moveTo>
                    <a:cubicBezTo>
                      <a:pt x="0" y="1172804"/>
                      <a:pt x="91169" y="1411786"/>
                      <a:pt x="273507" y="1594126"/>
                    </a:cubicBezTo>
                    <a:cubicBezTo>
                      <a:pt x="638186" y="1958804"/>
                      <a:pt x="1229447" y="1958804"/>
                      <a:pt x="1594123" y="1594126"/>
                    </a:cubicBezTo>
                    <a:lnTo>
                      <a:pt x="1818102" y="1370146"/>
                    </a:lnTo>
                    <a:lnTo>
                      <a:pt x="2067929" y="1370150"/>
                    </a:lnTo>
                    <a:cubicBezTo>
                      <a:pt x="2168336" y="1370146"/>
                      <a:pt x="2249729" y="1288752"/>
                      <a:pt x="2249729" y="1188348"/>
                    </a:cubicBezTo>
                    <a:lnTo>
                      <a:pt x="2249729" y="679292"/>
                    </a:lnTo>
                    <a:cubicBezTo>
                      <a:pt x="2249729" y="578884"/>
                      <a:pt x="2168334" y="497490"/>
                      <a:pt x="2067926" y="497490"/>
                    </a:cubicBezTo>
                    <a:lnTo>
                      <a:pt x="1818099" y="497490"/>
                    </a:lnTo>
                    <a:lnTo>
                      <a:pt x="1594123" y="273510"/>
                    </a:lnTo>
                    <a:cubicBezTo>
                      <a:pt x="1229444" y="-91169"/>
                      <a:pt x="638186" y="-91169"/>
                      <a:pt x="273507" y="273510"/>
                    </a:cubicBezTo>
                    <a:cubicBezTo>
                      <a:pt x="91169" y="455848"/>
                      <a:pt x="0" y="694834"/>
                      <a:pt x="0" y="933818"/>
                    </a:cubicBezTo>
                    <a:close/>
                  </a:path>
                </a:pathLst>
              </a:custGeom>
              <a:solidFill>
                <a:schemeClr val="bg1"/>
              </a:solidFill>
              <a:ln w="444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6DBEC21B-8490-4613-893F-081AAB39C3FB}"/>
                  </a:ext>
                </a:extLst>
              </p:cNvPr>
              <p:cNvSpPr/>
              <p:nvPr/>
            </p:nvSpPr>
            <p:spPr>
              <a:xfrm>
                <a:off x="10573107" y="2486534"/>
                <a:ext cx="805533" cy="687929"/>
              </a:xfrm>
              <a:custGeom>
                <a:avLst/>
                <a:gdLst>
                  <a:gd name="connsiteX0" fmla="*/ 184600 w 805532"/>
                  <a:gd name="connsiteY0" fmla="*/ 520107 h 687929"/>
                  <a:gd name="connsiteX1" fmla="*/ 620929 w 805532"/>
                  <a:gd name="connsiteY1" fmla="*/ 520110 h 687929"/>
                  <a:gd name="connsiteX2" fmla="*/ 704838 w 805532"/>
                  <a:gd name="connsiteY2" fmla="*/ 604019 h 687929"/>
                  <a:gd name="connsiteX3" fmla="*/ 620926 w 805532"/>
                  <a:gd name="connsiteY3" fmla="*/ 687929 h 687929"/>
                  <a:gd name="connsiteX4" fmla="*/ 184600 w 805532"/>
                  <a:gd name="connsiteY4" fmla="*/ 687926 h 687929"/>
                  <a:gd name="connsiteX5" fmla="*/ 100691 w 805532"/>
                  <a:gd name="connsiteY5" fmla="*/ 604019 h 687929"/>
                  <a:gd name="connsiteX6" fmla="*/ 184600 w 805532"/>
                  <a:gd name="connsiteY6" fmla="*/ 520107 h 687929"/>
                  <a:gd name="connsiteX7" fmla="*/ 117472 w 805532"/>
                  <a:gd name="connsiteY7" fmla="*/ 260053 h 687929"/>
                  <a:gd name="connsiteX8" fmla="*/ 688057 w 805532"/>
                  <a:gd name="connsiteY8" fmla="*/ 260053 h 687929"/>
                  <a:gd name="connsiteX9" fmla="*/ 771967 w 805532"/>
                  <a:gd name="connsiteY9" fmla="*/ 343963 h 687929"/>
                  <a:gd name="connsiteX10" fmla="*/ 688057 w 805532"/>
                  <a:gd name="connsiteY10" fmla="*/ 427875 h 687929"/>
                  <a:gd name="connsiteX11" fmla="*/ 117472 w 805532"/>
                  <a:gd name="connsiteY11" fmla="*/ 427872 h 687929"/>
                  <a:gd name="connsiteX12" fmla="*/ 33563 w 805532"/>
                  <a:gd name="connsiteY12" fmla="*/ 343963 h 687929"/>
                  <a:gd name="connsiteX13" fmla="*/ 117472 w 805532"/>
                  <a:gd name="connsiteY13" fmla="*/ 260053 h 687929"/>
                  <a:gd name="connsiteX14" fmla="*/ 83910 w 805532"/>
                  <a:gd name="connsiteY14" fmla="*/ 0 h 687929"/>
                  <a:gd name="connsiteX15" fmla="*/ 721623 w 805532"/>
                  <a:gd name="connsiteY15" fmla="*/ 0 h 687929"/>
                  <a:gd name="connsiteX16" fmla="*/ 805532 w 805532"/>
                  <a:gd name="connsiteY16" fmla="*/ 83910 h 687929"/>
                  <a:gd name="connsiteX17" fmla="*/ 805529 w 805532"/>
                  <a:gd name="connsiteY17" fmla="*/ 83910 h 687929"/>
                  <a:gd name="connsiteX18" fmla="*/ 721620 w 805532"/>
                  <a:gd name="connsiteY18" fmla="*/ 167819 h 687929"/>
                  <a:gd name="connsiteX19" fmla="*/ 83910 w 805532"/>
                  <a:gd name="connsiteY19" fmla="*/ 167819 h 687929"/>
                  <a:gd name="connsiteX20" fmla="*/ 0 w 805532"/>
                  <a:gd name="connsiteY20" fmla="*/ 83910 h 687929"/>
                  <a:gd name="connsiteX21" fmla="*/ 83910 w 805532"/>
                  <a:gd name="connsiteY21" fmla="*/ 0 h 687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805532" h="687929">
                    <a:moveTo>
                      <a:pt x="184600" y="520107"/>
                    </a:moveTo>
                    <a:lnTo>
                      <a:pt x="620929" y="520110"/>
                    </a:lnTo>
                    <a:cubicBezTo>
                      <a:pt x="667269" y="520110"/>
                      <a:pt x="704838" y="557676"/>
                      <a:pt x="704838" y="604019"/>
                    </a:cubicBezTo>
                    <a:cubicBezTo>
                      <a:pt x="704838" y="650360"/>
                      <a:pt x="667269" y="687929"/>
                      <a:pt x="620926" y="687929"/>
                    </a:cubicBezTo>
                    <a:lnTo>
                      <a:pt x="184600" y="687926"/>
                    </a:lnTo>
                    <a:cubicBezTo>
                      <a:pt x="138257" y="687926"/>
                      <a:pt x="100691" y="650360"/>
                      <a:pt x="100691" y="604019"/>
                    </a:cubicBezTo>
                    <a:cubicBezTo>
                      <a:pt x="100691" y="557676"/>
                      <a:pt x="138257" y="520107"/>
                      <a:pt x="184600" y="520107"/>
                    </a:cubicBezTo>
                    <a:close/>
                    <a:moveTo>
                      <a:pt x="117472" y="260053"/>
                    </a:moveTo>
                    <a:lnTo>
                      <a:pt x="688057" y="260053"/>
                    </a:lnTo>
                    <a:cubicBezTo>
                      <a:pt x="734401" y="260053"/>
                      <a:pt x="771967" y="297622"/>
                      <a:pt x="771967" y="343963"/>
                    </a:cubicBezTo>
                    <a:cubicBezTo>
                      <a:pt x="771967" y="390306"/>
                      <a:pt x="734398" y="427875"/>
                      <a:pt x="688057" y="427875"/>
                    </a:cubicBezTo>
                    <a:lnTo>
                      <a:pt x="117472" y="427872"/>
                    </a:lnTo>
                    <a:cubicBezTo>
                      <a:pt x="71132" y="427872"/>
                      <a:pt x="33566" y="390306"/>
                      <a:pt x="33563" y="343963"/>
                    </a:cubicBezTo>
                    <a:cubicBezTo>
                      <a:pt x="33566" y="297622"/>
                      <a:pt x="71132" y="260053"/>
                      <a:pt x="117472" y="260053"/>
                    </a:cubicBezTo>
                    <a:close/>
                    <a:moveTo>
                      <a:pt x="83910" y="0"/>
                    </a:moveTo>
                    <a:lnTo>
                      <a:pt x="721623" y="0"/>
                    </a:lnTo>
                    <a:cubicBezTo>
                      <a:pt x="767963" y="0"/>
                      <a:pt x="805532" y="37569"/>
                      <a:pt x="805532" y="83910"/>
                    </a:cubicBezTo>
                    <a:lnTo>
                      <a:pt x="805529" y="83910"/>
                    </a:lnTo>
                    <a:cubicBezTo>
                      <a:pt x="805529" y="130253"/>
                      <a:pt x="767963" y="167819"/>
                      <a:pt x="721620" y="167819"/>
                    </a:cubicBezTo>
                    <a:lnTo>
                      <a:pt x="83910" y="167819"/>
                    </a:lnTo>
                    <a:cubicBezTo>
                      <a:pt x="37569" y="167819"/>
                      <a:pt x="0" y="130253"/>
                      <a:pt x="0" y="83910"/>
                    </a:cubicBezTo>
                    <a:cubicBezTo>
                      <a:pt x="0" y="37566"/>
                      <a:pt x="37569" y="0"/>
                      <a:pt x="83910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3C12866D-7C50-423B-97C6-3A44AEC2FF89}"/>
                  </a:ext>
                </a:extLst>
              </p:cNvPr>
              <p:cNvSpPr/>
              <p:nvPr/>
            </p:nvSpPr>
            <p:spPr>
              <a:xfrm>
                <a:off x="10608146" y="1032479"/>
                <a:ext cx="761035" cy="1312187"/>
              </a:xfrm>
              <a:custGeom>
                <a:avLst/>
                <a:gdLst>
                  <a:gd name="connsiteX0" fmla="*/ 1028878 w 3847556"/>
                  <a:gd name="connsiteY0" fmla="*/ 0 h 6633998"/>
                  <a:gd name="connsiteX1" fmla="*/ 1293726 w 3847556"/>
                  <a:gd name="connsiteY1" fmla="*/ 264865 h 6633998"/>
                  <a:gd name="connsiteX2" fmla="*/ 1293726 w 3847556"/>
                  <a:gd name="connsiteY2" fmla="*/ 664770 h 6633998"/>
                  <a:gd name="connsiteX3" fmla="*/ 1656529 w 3847556"/>
                  <a:gd name="connsiteY3" fmla="*/ 664770 h 6633998"/>
                  <a:gd name="connsiteX4" fmla="*/ 1656545 w 3847556"/>
                  <a:gd name="connsiteY4" fmla="*/ 264865 h 6633998"/>
                  <a:gd name="connsiteX5" fmla="*/ 1921394 w 3847556"/>
                  <a:gd name="connsiteY5" fmla="*/ 0 h 6633998"/>
                  <a:gd name="connsiteX6" fmla="*/ 2186253 w 3847556"/>
                  <a:gd name="connsiteY6" fmla="*/ 264865 h 6633998"/>
                  <a:gd name="connsiteX7" fmla="*/ 2186253 w 3847556"/>
                  <a:gd name="connsiteY7" fmla="*/ 664770 h 6633998"/>
                  <a:gd name="connsiteX8" fmla="*/ 2549056 w 3847556"/>
                  <a:gd name="connsiteY8" fmla="*/ 664770 h 6633998"/>
                  <a:gd name="connsiteX9" fmla="*/ 2549056 w 3847556"/>
                  <a:gd name="connsiteY9" fmla="*/ 264865 h 6633998"/>
                  <a:gd name="connsiteX10" fmla="*/ 2813921 w 3847556"/>
                  <a:gd name="connsiteY10" fmla="*/ 0 h 6633998"/>
                  <a:gd name="connsiteX11" fmla="*/ 3078781 w 3847556"/>
                  <a:gd name="connsiteY11" fmla="*/ 264865 h 6633998"/>
                  <a:gd name="connsiteX12" fmla="*/ 3078764 w 3847556"/>
                  <a:gd name="connsiteY12" fmla="*/ 664770 h 6633998"/>
                  <a:gd name="connsiteX13" fmla="*/ 3512447 w 3847556"/>
                  <a:gd name="connsiteY13" fmla="*/ 664770 h 6633998"/>
                  <a:gd name="connsiteX14" fmla="*/ 3520693 w 3847556"/>
                  <a:gd name="connsiteY14" fmla="*/ 668198 h 6633998"/>
                  <a:gd name="connsiteX15" fmla="*/ 3610357 w 3847556"/>
                  <a:gd name="connsiteY15" fmla="*/ 641623 h 6633998"/>
                  <a:gd name="connsiteX16" fmla="*/ 3846084 w 3847556"/>
                  <a:gd name="connsiteY16" fmla="*/ 932715 h 6633998"/>
                  <a:gd name="connsiteX17" fmla="*/ 3273917 w 3847556"/>
                  <a:gd name="connsiteY17" fmla="*/ 6376417 h 6633998"/>
                  <a:gd name="connsiteX18" fmla="*/ 2982826 w 3847556"/>
                  <a:gd name="connsiteY18" fmla="*/ 6612116 h 6633998"/>
                  <a:gd name="connsiteX19" fmla="*/ 2747105 w 3847556"/>
                  <a:gd name="connsiteY19" fmla="*/ 6321024 h 6633998"/>
                  <a:gd name="connsiteX20" fmla="*/ 3304490 w 3847556"/>
                  <a:gd name="connsiteY20" fmla="*/ 1017914 h 6633998"/>
                  <a:gd name="connsiteX21" fmla="*/ 3078764 w 3847556"/>
                  <a:gd name="connsiteY21" fmla="*/ 1017930 h 6633998"/>
                  <a:gd name="connsiteX22" fmla="*/ 3078764 w 3847556"/>
                  <a:gd name="connsiteY22" fmla="*/ 1417857 h 6633998"/>
                  <a:gd name="connsiteX23" fmla="*/ 2813921 w 3847556"/>
                  <a:gd name="connsiteY23" fmla="*/ 1682700 h 6633998"/>
                  <a:gd name="connsiteX24" fmla="*/ 2549056 w 3847556"/>
                  <a:gd name="connsiteY24" fmla="*/ 1417841 h 6633998"/>
                  <a:gd name="connsiteX25" fmla="*/ 2549056 w 3847556"/>
                  <a:gd name="connsiteY25" fmla="*/ 1017930 h 6633998"/>
                  <a:gd name="connsiteX26" fmla="*/ 2186253 w 3847556"/>
                  <a:gd name="connsiteY26" fmla="*/ 1017930 h 6633998"/>
                  <a:gd name="connsiteX27" fmla="*/ 2186237 w 3847556"/>
                  <a:gd name="connsiteY27" fmla="*/ 1417841 h 6633998"/>
                  <a:gd name="connsiteX28" fmla="*/ 1921394 w 3847556"/>
                  <a:gd name="connsiteY28" fmla="*/ 1682700 h 6633998"/>
                  <a:gd name="connsiteX29" fmla="*/ 1656529 w 3847556"/>
                  <a:gd name="connsiteY29" fmla="*/ 1417841 h 6633998"/>
                  <a:gd name="connsiteX30" fmla="*/ 1656529 w 3847556"/>
                  <a:gd name="connsiteY30" fmla="*/ 1017930 h 6633998"/>
                  <a:gd name="connsiteX31" fmla="*/ 1293726 w 3847556"/>
                  <a:gd name="connsiteY31" fmla="*/ 1017930 h 6633998"/>
                  <a:gd name="connsiteX32" fmla="*/ 1293726 w 3847556"/>
                  <a:gd name="connsiteY32" fmla="*/ 1417841 h 6633998"/>
                  <a:gd name="connsiteX33" fmla="*/ 1216149 w 3847556"/>
                  <a:gd name="connsiteY33" fmla="*/ 1605128 h 6633998"/>
                  <a:gd name="connsiteX34" fmla="*/ 1028872 w 3847556"/>
                  <a:gd name="connsiteY34" fmla="*/ 1682700 h 6633998"/>
                  <a:gd name="connsiteX35" fmla="*/ 841580 w 3847556"/>
                  <a:gd name="connsiteY35" fmla="*/ 1605122 h 6633998"/>
                  <a:gd name="connsiteX36" fmla="*/ 764018 w 3847556"/>
                  <a:gd name="connsiteY36" fmla="*/ 1417841 h 6633998"/>
                  <a:gd name="connsiteX37" fmla="*/ 764018 w 3847556"/>
                  <a:gd name="connsiteY37" fmla="*/ 1017914 h 6633998"/>
                  <a:gd name="connsiteX38" fmla="*/ 539645 w 3847556"/>
                  <a:gd name="connsiteY38" fmla="*/ 1017930 h 6633998"/>
                  <a:gd name="connsiteX39" fmla="*/ 1005791 w 3847556"/>
                  <a:gd name="connsiteY39" fmla="*/ 6346040 h 6633998"/>
                  <a:gd name="connsiteX40" fmla="*/ 765023 w 3847556"/>
                  <a:gd name="connsiteY40" fmla="*/ 6632976 h 6633998"/>
                  <a:gd name="connsiteX41" fmla="*/ 478087 w 3847556"/>
                  <a:gd name="connsiteY41" fmla="*/ 6392208 h 6633998"/>
                  <a:gd name="connsiteX42" fmla="*/ 1023 w 3847556"/>
                  <a:gd name="connsiteY42" fmla="*/ 939358 h 6633998"/>
                  <a:gd name="connsiteX43" fmla="*/ 241807 w 3847556"/>
                  <a:gd name="connsiteY43" fmla="*/ 652422 h 6633998"/>
                  <a:gd name="connsiteX44" fmla="*/ 311187 w 3847556"/>
                  <a:gd name="connsiteY44" fmla="*/ 674309 h 6633998"/>
                  <a:gd name="connsiteX45" fmla="*/ 334193 w 3847556"/>
                  <a:gd name="connsiteY45" fmla="*/ 664770 h 6633998"/>
                  <a:gd name="connsiteX46" fmla="*/ 764018 w 3847556"/>
                  <a:gd name="connsiteY46" fmla="*/ 664770 h 6633998"/>
                  <a:gd name="connsiteX47" fmla="*/ 764018 w 3847556"/>
                  <a:gd name="connsiteY47" fmla="*/ 264865 h 6633998"/>
                  <a:gd name="connsiteX48" fmla="*/ 1028878 w 3847556"/>
                  <a:gd name="connsiteY48" fmla="*/ 0 h 6633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3847556" h="6633998">
                    <a:moveTo>
                      <a:pt x="1028878" y="0"/>
                    </a:moveTo>
                    <a:cubicBezTo>
                      <a:pt x="1175157" y="0"/>
                      <a:pt x="1293726" y="118591"/>
                      <a:pt x="1293726" y="264865"/>
                    </a:cubicBezTo>
                    <a:lnTo>
                      <a:pt x="1293726" y="664770"/>
                    </a:lnTo>
                    <a:lnTo>
                      <a:pt x="1656529" y="664770"/>
                    </a:lnTo>
                    <a:lnTo>
                      <a:pt x="1656545" y="264865"/>
                    </a:lnTo>
                    <a:cubicBezTo>
                      <a:pt x="1656529" y="118591"/>
                      <a:pt x="1775115" y="17"/>
                      <a:pt x="1921394" y="0"/>
                    </a:cubicBezTo>
                    <a:cubicBezTo>
                      <a:pt x="2067668" y="17"/>
                      <a:pt x="2186237" y="118591"/>
                      <a:pt x="2186253" y="264865"/>
                    </a:cubicBezTo>
                    <a:lnTo>
                      <a:pt x="2186253" y="664770"/>
                    </a:lnTo>
                    <a:lnTo>
                      <a:pt x="2549056" y="664770"/>
                    </a:lnTo>
                    <a:lnTo>
                      <a:pt x="2549056" y="264865"/>
                    </a:lnTo>
                    <a:cubicBezTo>
                      <a:pt x="2549056" y="118575"/>
                      <a:pt x="2667642" y="0"/>
                      <a:pt x="2813921" y="0"/>
                    </a:cubicBezTo>
                    <a:cubicBezTo>
                      <a:pt x="2960211" y="0"/>
                      <a:pt x="3078781" y="118591"/>
                      <a:pt x="3078781" y="264865"/>
                    </a:cubicBezTo>
                    <a:lnTo>
                      <a:pt x="3078764" y="664770"/>
                    </a:lnTo>
                    <a:lnTo>
                      <a:pt x="3512447" y="664770"/>
                    </a:lnTo>
                    <a:lnTo>
                      <a:pt x="3520693" y="668198"/>
                    </a:lnTo>
                    <a:cubicBezTo>
                      <a:pt x="3545659" y="640863"/>
                      <a:pt x="3577628" y="638174"/>
                      <a:pt x="3610357" y="641623"/>
                    </a:cubicBezTo>
                    <a:cubicBezTo>
                      <a:pt x="3755838" y="656915"/>
                      <a:pt x="3861375" y="787234"/>
                      <a:pt x="3846084" y="932715"/>
                    </a:cubicBezTo>
                    <a:cubicBezTo>
                      <a:pt x="3655380" y="2747282"/>
                      <a:pt x="3464643" y="4561839"/>
                      <a:pt x="3273917" y="6376417"/>
                    </a:cubicBezTo>
                    <a:cubicBezTo>
                      <a:pt x="3258626" y="6521887"/>
                      <a:pt x="3128312" y="6627419"/>
                      <a:pt x="2982826" y="6612116"/>
                    </a:cubicBezTo>
                    <a:cubicBezTo>
                      <a:pt x="2837361" y="6596835"/>
                      <a:pt x="2731824" y="6466505"/>
                      <a:pt x="2747105" y="6321024"/>
                    </a:cubicBezTo>
                    <a:lnTo>
                      <a:pt x="3304490" y="1017914"/>
                    </a:lnTo>
                    <a:lnTo>
                      <a:pt x="3078764" y="1017930"/>
                    </a:lnTo>
                    <a:cubicBezTo>
                      <a:pt x="3078764" y="1151232"/>
                      <a:pt x="3078764" y="1284539"/>
                      <a:pt x="3078764" y="1417857"/>
                    </a:cubicBezTo>
                    <a:cubicBezTo>
                      <a:pt x="3078764" y="1564114"/>
                      <a:pt x="2960195" y="1682700"/>
                      <a:pt x="2813921" y="1682700"/>
                    </a:cubicBezTo>
                    <a:cubicBezTo>
                      <a:pt x="2667631" y="1682700"/>
                      <a:pt x="2549056" y="1564131"/>
                      <a:pt x="2549056" y="1417841"/>
                    </a:cubicBezTo>
                    <a:lnTo>
                      <a:pt x="2549056" y="1017930"/>
                    </a:lnTo>
                    <a:lnTo>
                      <a:pt x="2186253" y="1017930"/>
                    </a:lnTo>
                    <a:cubicBezTo>
                      <a:pt x="2186237" y="1151221"/>
                      <a:pt x="2186237" y="1284555"/>
                      <a:pt x="2186237" y="1417841"/>
                    </a:cubicBezTo>
                    <a:cubicBezTo>
                      <a:pt x="2186237" y="1564131"/>
                      <a:pt x="2067651" y="1682700"/>
                      <a:pt x="1921394" y="1682700"/>
                    </a:cubicBezTo>
                    <a:cubicBezTo>
                      <a:pt x="1775115" y="1682700"/>
                      <a:pt x="1656529" y="1564131"/>
                      <a:pt x="1656529" y="1417841"/>
                    </a:cubicBezTo>
                    <a:lnTo>
                      <a:pt x="1656529" y="1017930"/>
                    </a:lnTo>
                    <a:lnTo>
                      <a:pt x="1293726" y="1017930"/>
                    </a:lnTo>
                    <a:cubicBezTo>
                      <a:pt x="1293710" y="1151221"/>
                      <a:pt x="1293726" y="1284539"/>
                      <a:pt x="1293726" y="1417841"/>
                    </a:cubicBezTo>
                    <a:cubicBezTo>
                      <a:pt x="1293726" y="1490986"/>
                      <a:pt x="1264077" y="1557199"/>
                      <a:pt x="1216149" y="1605128"/>
                    </a:cubicBezTo>
                    <a:lnTo>
                      <a:pt x="1028872" y="1682700"/>
                    </a:lnTo>
                    <a:lnTo>
                      <a:pt x="841580" y="1605122"/>
                    </a:lnTo>
                    <a:cubicBezTo>
                      <a:pt x="793651" y="1557199"/>
                      <a:pt x="764007" y="1490986"/>
                      <a:pt x="764018" y="1417841"/>
                    </a:cubicBezTo>
                    <a:lnTo>
                      <a:pt x="764018" y="1017914"/>
                    </a:lnTo>
                    <a:lnTo>
                      <a:pt x="539645" y="1017930"/>
                    </a:lnTo>
                    <a:cubicBezTo>
                      <a:pt x="695040" y="2793967"/>
                      <a:pt x="850418" y="4570003"/>
                      <a:pt x="1005791" y="6346040"/>
                    </a:cubicBezTo>
                    <a:cubicBezTo>
                      <a:pt x="1018529" y="6491754"/>
                      <a:pt x="910743" y="6620221"/>
                      <a:pt x="765023" y="6632976"/>
                    </a:cubicBezTo>
                    <a:cubicBezTo>
                      <a:pt x="619293" y="6645714"/>
                      <a:pt x="490842" y="6537928"/>
                      <a:pt x="478087" y="6392208"/>
                    </a:cubicBezTo>
                    <a:lnTo>
                      <a:pt x="1023" y="939358"/>
                    </a:lnTo>
                    <a:cubicBezTo>
                      <a:pt x="-11716" y="793639"/>
                      <a:pt x="96076" y="665177"/>
                      <a:pt x="241807" y="652422"/>
                    </a:cubicBezTo>
                    <a:lnTo>
                      <a:pt x="311187" y="674309"/>
                    </a:lnTo>
                    <a:cubicBezTo>
                      <a:pt x="317983" y="665335"/>
                      <a:pt x="326028" y="664770"/>
                      <a:pt x="334193" y="664770"/>
                    </a:cubicBezTo>
                    <a:lnTo>
                      <a:pt x="764018" y="664770"/>
                    </a:lnTo>
                    <a:lnTo>
                      <a:pt x="764018" y="264865"/>
                    </a:lnTo>
                    <a:cubicBezTo>
                      <a:pt x="764018" y="118591"/>
                      <a:pt x="882588" y="0"/>
                      <a:pt x="1028878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91F9EF7-4F87-415C-8160-7E56B60DA9F9}"/>
                </a:ext>
              </a:extLst>
            </p:cNvPr>
            <p:cNvGrpSpPr/>
            <p:nvPr/>
          </p:nvGrpSpPr>
          <p:grpSpPr>
            <a:xfrm>
              <a:off x="0" y="6374086"/>
              <a:ext cx="11401431" cy="237804"/>
              <a:chOff x="0" y="6374086"/>
              <a:chExt cx="11401431" cy="237804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AE59EE2-572E-4B51-AE32-612BBCC09DE1}"/>
                  </a:ext>
                </a:extLst>
              </p:cNvPr>
              <p:cNvSpPr/>
              <p:nvPr/>
            </p:nvSpPr>
            <p:spPr>
              <a:xfrm>
                <a:off x="0" y="6566170"/>
                <a:ext cx="11311128" cy="4572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CB77414-9E89-4E91-A109-7F250477ACA9}"/>
                  </a:ext>
                </a:extLst>
              </p:cNvPr>
              <p:cNvSpPr/>
              <p:nvPr/>
            </p:nvSpPr>
            <p:spPr>
              <a:xfrm>
                <a:off x="11355711" y="6374086"/>
                <a:ext cx="45720" cy="15544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Block Arc 7">
                <a:extLst>
                  <a:ext uri="{FF2B5EF4-FFF2-40B4-BE49-F238E27FC236}">
                    <a16:creationId xmlns:a16="http://schemas.microsoft.com/office/drawing/2014/main" id="{5F4ACB2E-D9DA-474D-ACD0-6D4C5B5B69E1}"/>
                  </a:ext>
                </a:extLst>
              </p:cNvPr>
              <p:cNvSpPr/>
              <p:nvPr/>
            </p:nvSpPr>
            <p:spPr>
              <a:xfrm>
                <a:off x="11229678" y="6440137"/>
                <a:ext cx="171753" cy="171753"/>
              </a:xfrm>
              <a:prstGeom prst="blockArc">
                <a:avLst>
                  <a:gd name="adj1" fmla="val 21339429"/>
                  <a:gd name="adj2" fmla="val 6091498"/>
                  <a:gd name="adj3" fmla="val 2709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514707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  <p:hf hd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8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  <p:hf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895736"/>
      </p:ext>
    </p:extLst>
  </p:cSld>
  <p:clrMapOvr>
    <a:masterClrMapping/>
  </p:clrMapOvr>
  <p:hf hd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444163C-3BE8-445F-BF4D-6FF683F7A99F}"/>
              </a:ext>
            </a:extLst>
          </p:cNvPr>
          <p:cNvGrpSpPr/>
          <p:nvPr userDrawn="1"/>
        </p:nvGrpSpPr>
        <p:grpSpPr>
          <a:xfrm>
            <a:off x="0" y="5030641"/>
            <a:ext cx="11784650" cy="1581249"/>
            <a:chOff x="0" y="5030641"/>
            <a:chExt cx="11784650" cy="1581249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C382616-4BAD-46F2-A9B1-3719C195BD07}"/>
                </a:ext>
              </a:extLst>
            </p:cNvPr>
            <p:cNvGrpSpPr/>
            <p:nvPr/>
          </p:nvGrpSpPr>
          <p:grpSpPr>
            <a:xfrm>
              <a:off x="10972494" y="5030641"/>
              <a:ext cx="812156" cy="1343445"/>
              <a:chOff x="10042059" y="85076"/>
              <a:chExt cx="1867634" cy="3089387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4F57692B-CB59-4909-9EE5-9842EC389960}"/>
                  </a:ext>
                </a:extLst>
              </p:cNvPr>
              <p:cNvSpPr/>
              <p:nvPr/>
            </p:nvSpPr>
            <p:spPr>
              <a:xfrm rot="16200000" flipH="1">
                <a:off x="9851011" y="276124"/>
                <a:ext cx="2249729" cy="1867634"/>
              </a:xfrm>
              <a:custGeom>
                <a:avLst/>
                <a:gdLst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710150 h 1867634"/>
                  <a:gd name="connsiteX4" fmla="*/ 2240336 w 2254431"/>
                  <a:gd name="connsiteY4" fmla="*/ 727150 h 1867634"/>
                  <a:gd name="connsiteX5" fmla="*/ 2234976 w 2254431"/>
                  <a:gd name="connsiteY5" fmla="*/ 737448 h 1867634"/>
                  <a:gd name="connsiteX6" fmla="*/ 1734909 w 2254431"/>
                  <a:gd name="connsiteY6" fmla="*/ 1232300 h 1867634"/>
                  <a:gd name="connsiteX7" fmla="*/ 1781182 w 2254431"/>
                  <a:gd name="connsiteY7" fmla="*/ 1232300 h 1867634"/>
                  <a:gd name="connsiteX8" fmla="*/ 1734909 w 2254431"/>
                  <a:gd name="connsiteY8" fmla="*/ 1237163 h 1867634"/>
                  <a:gd name="connsiteX9" fmla="*/ 1734908 w 2254431"/>
                  <a:gd name="connsiteY9" fmla="*/ 633988 h 1867634"/>
                  <a:gd name="connsiteX10" fmla="*/ 2124749 w 2254431"/>
                  <a:gd name="connsiteY10" fmla="*/ 668096 h 1867634"/>
                  <a:gd name="connsiteX11" fmla="*/ 1734908 w 2254431"/>
                  <a:gd name="connsiteY11" fmla="*/ 668096 h 1867634"/>
                  <a:gd name="connsiteX12" fmla="*/ 0 w 2254431"/>
                  <a:gd name="connsiteY12" fmla="*/ 933818 h 1867634"/>
                  <a:gd name="connsiteX13" fmla="*/ 273507 w 2254431"/>
                  <a:gd name="connsiteY13" fmla="*/ 1594126 h 1867634"/>
                  <a:gd name="connsiteX14" fmla="*/ 1594123 w 2254431"/>
                  <a:gd name="connsiteY14" fmla="*/ 1594126 h 1867634"/>
                  <a:gd name="connsiteX15" fmla="*/ 1818102 w 2254431"/>
                  <a:gd name="connsiteY15" fmla="*/ 1370146 h 1867634"/>
                  <a:gd name="connsiteX16" fmla="*/ 2067929 w 2254431"/>
                  <a:gd name="connsiteY16" fmla="*/ 1370150 h 1867634"/>
                  <a:gd name="connsiteX17" fmla="*/ 2249729 w 2254431"/>
                  <a:gd name="connsiteY17" fmla="*/ 1188348 h 1867634"/>
                  <a:gd name="connsiteX18" fmla="*/ 2249729 w 2254431"/>
                  <a:gd name="connsiteY18" fmla="*/ 938520 h 1867634"/>
                  <a:gd name="connsiteX19" fmla="*/ 2254431 w 2254431"/>
                  <a:gd name="connsiteY19" fmla="*/ 933818 h 1867634"/>
                  <a:gd name="connsiteX20" fmla="*/ 2249729 w 2254431"/>
                  <a:gd name="connsiteY20" fmla="*/ 929116 h 1867634"/>
                  <a:gd name="connsiteX21" fmla="*/ 2249729 w 2254431"/>
                  <a:gd name="connsiteY21" fmla="*/ 679292 h 1867634"/>
                  <a:gd name="connsiteX22" fmla="*/ 2067926 w 2254431"/>
                  <a:gd name="connsiteY22" fmla="*/ 497490 h 1867634"/>
                  <a:gd name="connsiteX23" fmla="*/ 1818099 w 2254431"/>
                  <a:gd name="connsiteY23" fmla="*/ 497490 h 1867634"/>
                  <a:gd name="connsiteX24" fmla="*/ 1594123 w 2254431"/>
                  <a:gd name="connsiteY24" fmla="*/ 273510 h 1867634"/>
                  <a:gd name="connsiteX25" fmla="*/ 273507 w 2254431"/>
                  <a:gd name="connsiteY25" fmla="*/ 273510 h 1867634"/>
                  <a:gd name="connsiteX26" fmla="*/ 0 w 2254431"/>
                  <a:gd name="connsiteY26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2300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1734909 w 2254431"/>
                  <a:gd name="connsiteY11" fmla="*/ 1232300 h 1867634"/>
                  <a:gd name="connsiteX12" fmla="*/ 1734908 w 2254431"/>
                  <a:gd name="connsiteY12" fmla="*/ 668096 h 1867634"/>
                  <a:gd name="connsiteX13" fmla="*/ 2124749 w 2254431"/>
                  <a:gd name="connsiteY13" fmla="*/ 668096 h 1867634"/>
                  <a:gd name="connsiteX14" fmla="*/ 1734908 w 2254431"/>
                  <a:gd name="connsiteY14" fmla="*/ 668096 h 1867634"/>
                  <a:gd name="connsiteX15" fmla="*/ 0 w 2254431"/>
                  <a:gd name="connsiteY15" fmla="*/ 933818 h 1867634"/>
                  <a:gd name="connsiteX16" fmla="*/ 273507 w 2254431"/>
                  <a:gd name="connsiteY16" fmla="*/ 1594126 h 1867634"/>
                  <a:gd name="connsiteX17" fmla="*/ 1594123 w 2254431"/>
                  <a:gd name="connsiteY17" fmla="*/ 1594126 h 1867634"/>
                  <a:gd name="connsiteX18" fmla="*/ 1818102 w 2254431"/>
                  <a:gd name="connsiteY18" fmla="*/ 1370146 h 1867634"/>
                  <a:gd name="connsiteX19" fmla="*/ 2067929 w 2254431"/>
                  <a:gd name="connsiteY19" fmla="*/ 1370150 h 1867634"/>
                  <a:gd name="connsiteX20" fmla="*/ 2249729 w 2254431"/>
                  <a:gd name="connsiteY20" fmla="*/ 1188348 h 1867634"/>
                  <a:gd name="connsiteX21" fmla="*/ 2249729 w 2254431"/>
                  <a:gd name="connsiteY21" fmla="*/ 938520 h 1867634"/>
                  <a:gd name="connsiteX22" fmla="*/ 2254431 w 2254431"/>
                  <a:gd name="connsiteY22" fmla="*/ 933818 h 1867634"/>
                  <a:gd name="connsiteX23" fmla="*/ 2249729 w 2254431"/>
                  <a:gd name="connsiteY23" fmla="*/ 929116 h 1867634"/>
                  <a:gd name="connsiteX24" fmla="*/ 2249729 w 2254431"/>
                  <a:gd name="connsiteY24" fmla="*/ 679292 h 1867634"/>
                  <a:gd name="connsiteX25" fmla="*/ 2067926 w 2254431"/>
                  <a:gd name="connsiteY25" fmla="*/ 497490 h 1867634"/>
                  <a:gd name="connsiteX26" fmla="*/ 1818099 w 2254431"/>
                  <a:gd name="connsiteY26" fmla="*/ 497490 h 1867634"/>
                  <a:gd name="connsiteX27" fmla="*/ 1594123 w 2254431"/>
                  <a:gd name="connsiteY27" fmla="*/ 273510 h 1867634"/>
                  <a:gd name="connsiteX28" fmla="*/ 273507 w 2254431"/>
                  <a:gd name="connsiteY28" fmla="*/ 273510 h 1867634"/>
                  <a:gd name="connsiteX29" fmla="*/ 0 w 2254431"/>
                  <a:gd name="connsiteY29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2300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1734909 w 2254431"/>
                  <a:gd name="connsiteY11" fmla="*/ 1232300 h 1867634"/>
                  <a:gd name="connsiteX12" fmla="*/ 0 w 2254431"/>
                  <a:gd name="connsiteY12" fmla="*/ 933818 h 1867634"/>
                  <a:gd name="connsiteX13" fmla="*/ 273507 w 2254431"/>
                  <a:gd name="connsiteY13" fmla="*/ 1594126 h 1867634"/>
                  <a:gd name="connsiteX14" fmla="*/ 1594123 w 2254431"/>
                  <a:gd name="connsiteY14" fmla="*/ 1594126 h 1867634"/>
                  <a:gd name="connsiteX15" fmla="*/ 1818102 w 2254431"/>
                  <a:gd name="connsiteY15" fmla="*/ 1370146 h 1867634"/>
                  <a:gd name="connsiteX16" fmla="*/ 2067929 w 2254431"/>
                  <a:gd name="connsiteY16" fmla="*/ 1370150 h 1867634"/>
                  <a:gd name="connsiteX17" fmla="*/ 2249729 w 2254431"/>
                  <a:gd name="connsiteY17" fmla="*/ 1188348 h 1867634"/>
                  <a:gd name="connsiteX18" fmla="*/ 2249729 w 2254431"/>
                  <a:gd name="connsiteY18" fmla="*/ 938520 h 1867634"/>
                  <a:gd name="connsiteX19" fmla="*/ 2254431 w 2254431"/>
                  <a:gd name="connsiteY19" fmla="*/ 933818 h 1867634"/>
                  <a:gd name="connsiteX20" fmla="*/ 2249729 w 2254431"/>
                  <a:gd name="connsiteY20" fmla="*/ 929116 h 1867634"/>
                  <a:gd name="connsiteX21" fmla="*/ 2249729 w 2254431"/>
                  <a:gd name="connsiteY21" fmla="*/ 679292 h 1867634"/>
                  <a:gd name="connsiteX22" fmla="*/ 2067926 w 2254431"/>
                  <a:gd name="connsiteY22" fmla="*/ 497490 h 1867634"/>
                  <a:gd name="connsiteX23" fmla="*/ 1818099 w 2254431"/>
                  <a:gd name="connsiteY23" fmla="*/ 497490 h 1867634"/>
                  <a:gd name="connsiteX24" fmla="*/ 1594123 w 2254431"/>
                  <a:gd name="connsiteY24" fmla="*/ 273510 h 1867634"/>
                  <a:gd name="connsiteX25" fmla="*/ 273507 w 2254431"/>
                  <a:gd name="connsiteY25" fmla="*/ 273510 h 1867634"/>
                  <a:gd name="connsiteX26" fmla="*/ 0 w 2254431"/>
                  <a:gd name="connsiteY26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7163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0 w 2254431"/>
                  <a:gd name="connsiteY11" fmla="*/ 933818 h 1867634"/>
                  <a:gd name="connsiteX12" fmla="*/ 273507 w 2254431"/>
                  <a:gd name="connsiteY12" fmla="*/ 1594126 h 1867634"/>
                  <a:gd name="connsiteX13" fmla="*/ 1594123 w 2254431"/>
                  <a:gd name="connsiteY13" fmla="*/ 1594126 h 1867634"/>
                  <a:gd name="connsiteX14" fmla="*/ 1818102 w 2254431"/>
                  <a:gd name="connsiteY14" fmla="*/ 1370146 h 1867634"/>
                  <a:gd name="connsiteX15" fmla="*/ 2067929 w 2254431"/>
                  <a:gd name="connsiteY15" fmla="*/ 1370150 h 1867634"/>
                  <a:gd name="connsiteX16" fmla="*/ 2249729 w 2254431"/>
                  <a:gd name="connsiteY16" fmla="*/ 1188348 h 1867634"/>
                  <a:gd name="connsiteX17" fmla="*/ 2249729 w 2254431"/>
                  <a:gd name="connsiteY17" fmla="*/ 938520 h 1867634"/>
                  <a:gd name="connsiteX18" fmla="*/ 2254431 w 2254431"/>
                  <a:gd name="connsiteY18" fmla="*/ 933818 h 1867634"/>
                  <a:gd name="connsiteX19" fmla="*/ 2249729 w 2254431"/>
                  <a:gd name="connsiteY19" fmla="*/ 929116 h 1867634"/>
                  <a:gd name="connsiteX20" fmla="*/ 2249729 w 2254431"/>
                  <a:gd name="connsiteY20" fmla="*/ 679292 h 1867634"/>
                  <a:gd name="connsiteX21" fmla="*/ 2067926 w 2254431"/>
                  <a:gd name="connsiteY21" fmla="*/ 497490 h 1867634"/>
                  <a:gd name="connsiteX22" fmla="*/ 1818099 w 2254431"/>
                  <a:gd name="connsiteY22" fmla="*/ 497490 h 1867634"/>
                  <a:gd name="connsiteX23" fmla="*/ 1594123 w 2254431"/>
                  <a:gd name="connsiteY23" fmla="*/ 273510 h 1867634"/>
                  <a:gd name="connsiteX24" fmla="*/ 273507 w 2254431"/>
                  <a:gd name="connsiteY24" fmla="*/ 273510 h 1867634"/>
                  <a:gd name="connsiteX25" fmla="*/ 0 w 2254431"/>
                  <a:gd name="connsiteY25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0 w 2254431"/>
                  <a:gd name="connsiteY8" fmla="*/ 933818 h 1867634"/>
                  <a:gd name="connsiteX9" fmla="*/ 273507 w 2254431"/>
                  <a:gd name="connsiteY9" fmla="*/ 1594126 h 1867634"/>
                  <a:gd name="connsiteX10" fmla="*/ 1594123 w 2254431"/>
                  <a:gd name="connsiteY10" fmla="*/ 1594126 h 1867634"/>
                  <a:gd name="connsiteX11" fmla="*/ 1818102 w 2254431"/>
                  <a:gd name="connsiteY11" fmla="*/ 1370146 h 1867634"/>
                  <a:gd name="connsiteX12" fmla="*/ 2067929 w 2254431"/>
                  <a:gd name="connsiteY12" fmla="*/ 1370150 h 1867634"/>
                  <a:gd name="connsiteX13" fmla="*/ 2249729 w 2254431"/>
                  <a:gd name="connsiteY13" fmla="*/ 1188348 h 1867634"/>
                  <a:gd name="connsiteX14" fmla="*/ 2249729 w 2254431"/>
                  <a:gd name="connsiteY14" fmla="*/ 938520 h 1867634"/>
                  <a:gd name="connsiteX15" fmla="*/ 2254431 w 2254431"/>
                  <a:gd name="connsiteY15" fmla="*/ 933818 h 1867634"/>
                  <a:gd name="connsiteX16" fmla="*/ 2249729 w 2254431"/>
                  <a:gd name="connsiteY16" fmla="*/ 929116 h 1867634"/>
                  <a:gd name="connsiteX17" fmla="*/ 2249729 w 2254431"/>
                  <a:gd name="connsiteY17" fmla="*/ 679292 h 1867634"/>
                  <a:gd name="connsiteX18" fmla="*/ 2067926 w 2254431"/>
                  <a:gd name="connsiteY18" fmla="*/ 497490 h 1867634"/>
                  <a:gd name="connsiteX19" fmla="*/ 1818099 w 2254431"/>
                  <a:gd name="connsiteY19" fmla="*/ 497490 h 1867634"/>
                  <a:gd name="connsiteX20" fmla="*/ 1594123 w 2254431"/>
                  <a:gd name="connsiteY20" fmla="*/ 273510 h 1867634"/>
                  <a:gd name="connsiteX21" fmla="*/ 273507 w 2254431"/>
                  <a:gd name="connsiteY21" fmla="*/ 273510 h 1867634"/>
                  <a:gd name="connsiteX22" fmla="*/ 0 w 2254431"/>
                  <a:gd name="connsiteY22" fmla="*/ 933818 h 1867634"/>
                  <a:gd name="connsiteX0" fmla="*/ 2234976 w 2254431"/>
                  <a:gd name="connsiteY0" fmla="*/ 1140552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710150 h 1867634"/>
                  <a:gd name="connsiteX4" fmla="*/ 2240336 w 2254431"/>
                  <a:gd name="connsiteY4" fmla="*/ 727150 h 1867634"/>
                  <a:gd name="connsiteX5" fmla="*/ 2234976 w 2254431"/>
                  <a:gd name="connsiteY5" fmla="*/ 737448 h 1867634"/>
                  <a:gd name="connsiteX6" fmla="*/ 2234976 w 2254431"/>
                  <a:gd name="connsiteY6" fmla="*/ 710150 h 1867634"/>
                  <a:gd name="connsiteX7" fmla="*/ 0 w 2254431"/>
                  <a:gd name="connsiteY7" fmla="*/ 933818 h 1867634"/>
                  <a:gd name="connsiteX8" fmla="*/ 273507 w 2254431"/>
                  <a:gd name="connsiteY8" fmla="*/ 1594126 h 1867634"/>
                  <a:gd name="connsiteX9" fmla="*/ 1594123 w 2254431"/>
                  <a:gd name="connsiteY9" fmla="*/ 1594126 h 1867634"/>
                  <a:gd name="connsiteX10" fmla="*/ 1818102 w 2254431"/>
                  <a:gd name="connsiteY10" fmla="*/ 1370146 h 1867634"/>
                  <a:gd name="connsiteX11" fmla="*/ 2067929 w 2254431"/>
                  <a:gd name="connsiteY11" fmla="*/ 1370150 h 1867634"/>
                  <a:gd name="connsiteX12" fmla="*/ 2249729 w 2254431"/>
                  <a:gd name="connsiteY12" fmla="*/ 1188348 h 1867634"/>
                  <a:gd name="connsiteX13" fmla="*/ 2249729 w 2254431"/>
                  <a:gd name="connsiteY13" fmla="*/ 938520 h 1867634"/>
                  <a:gd name="connsiteX14" fmla="*/ 2254431 w 2254431"/>
                  <a:gd name="connsiteY14" fmla="*/ 933818 h 1867634"/>
                  <a:gd name="connsiteX15" fmla="*/ 2249729 w 2254431"/>
                  <a:gd name="connsiteY15" fmla="*/ 929116 h 1867634"/>
                  <a:gd name="connsiteX16" fmla="*/ 2249729 w 2254431"/>
                  <a:gd name="connsiteY16" fmla="*/ 679292 h 1867634"/>
                  <a:gd name="connsiteX17" fmla="*/ 2067926 w 2254431"/>
                  <a:gd name="connsiteY17" fmla="*/ 497490 h 1867634"/>
                  <a:gd name="connsiteX18" fmla="*/ 1818099 w 2254431"/>
                  <a:gd name="connsiteY18" fmla="*/ 497490 h 1867634"/>
                  <a:gd name="connsiteX19" fmla="*/ 1594123 w 2254431"/>
                  <a:gd name="connsiteY19" fmla="*/ 273510 h 1867634"/>
                  <a:gd name="connsiteX20" fmla="*/ 273507 w 2254431"/>
                  <a:gd name="connsiteY20" fmla="*/ 273510 h 1867634"/>
                  <a:gd name="connsiteX21" fmla="*/ 0 w 2254431"/>
                  <a:gd name="connsiteY21" fmla="*/ 933818 h 1867634"/>
                  <a:gd name="connsiteX0" fmla="*/ 2234976 w 2254431"/>
                  <a:gd name="connsiteY0" fmla="*/ 710150 h 1867634"/>
                  <a:gd name="connsiteX1" fmla="*/ 2240336 w 2254431"/>
                  <a:gd name="connsiteY1" fmla="*/ 727150 h 1867634"/>
                  <a:gd name="connsiteX2" fmla="*/ 2234976 w 2254431"/>
                  <a:gd name="connsiteY2" fmla="*/ 737448 h 1867634"/>
                  <a:gd name="connsiteX3" fmla="*/ 2234976 w 2254431"/>
                  <a:gd name="connsiteY3" fmla="*/ 710150 h 1867634"/>
                  <a:gd name="connsiteX4" fmla="*/ 0 w 2254431"/>
                  <a:gd name="connsiteY4" fmla="*/ 933818 h 1867634"/>
                  <a:gd name="connsiteX5" fmla="*/ 273507 w 2254431"/>
                  <a:gd name="connsiteY5" fmla="*/ 1594126 h 1867634"/>
                  <a:gd name="connsiteX6" fmla="*/ 1594123 w 2254431"/>
                  <a:gd name="connsiteY6" fmla="*/ 1594126 h 1867634"/>
                  <a:gd name="connsiteX7" fmla="*/ 1818102 w 2254431"/>
                  <a:gd name="connsiteY7" fmla="*/ 1370146 h 1867634"/>
                  <a:gd name="connsiteX8" fmla="*/ 2067929 w 2254431"/>
                  <a:gd name="connsiteY8" fmla="*/ 1370150 h 1867634"/>
                  <a:gd name="connsiteX9" fmla="*/ 2249729 w 2254431"/>
                  <a:gd name="connsiteY9" fmla="*/ 1188348 h 1867634"/>
                  <a:gd name="connsiteX10" fmla="*/ 2249729 w 2254431"/>
                  <a:gd name="connsiteY10" fmla="*/ 938520 h 1867634"/>
                  <a:gd name="connsiteX11" fmla="*/ 2254431 w 2254431"/>
                  <a:gd name="connsiteY11" fmla="*/ 933818 h 1867634"/>
                  <a:gd name="connsiteX12" fmla="*/ 2249729 w 2254431"/>
                  <a:gd name="connsiteY12" fmla="*/ 929116 h 1867634"/>
                  <a:gd name="connsiteX13" fmla="*/ 2249729 w 2254431"/>
                  <a:gd name="connsiteY13" fmla="*/ 679292 h 1867634"/>
                  <a:gd name="connsiteX14" fmla="*/ 2067926 w 2254431"/>
                  <a:gd name="connsiteY14" fmla="*/ 497490 h 1867634"/>
                  <a:gd name="connsiteX15" fmla="*/ 1818099 w 2254431"/>
                  <a:gd name="connsiteY15" fmla="*/ 497490 h 1867634"/>
                  <a:gd name="connsiteX16" fmla="*/ 1594123 w 2254431"/>
                  <a:gd name="connsiteY16" fmla="*/ 273510 h 1867634"/>
                  <a:gd name="connsiteX17" fmla="*/ 273507 w 2254431"/>
                  <a:gd name="connsiteY17" fmla="*/ 273510 h 1867634"/>
                  <a:gd name="connsiteX18" fmla="*/ 0 w 2254431"/>
                  <a:gd name="connsiteY18" fmla="*/ 933818 h 1867634"/>
                  <a:gd name="connsiteX0" fmla="*/ 2234976 w 2254431"/>
                  <a:gd name="connsiteY0" fmla="*/ 737448 h 1867634"/>
                  <a:gd name="connsiteX1" fmla="*/ 2240336 w 2254431"/>
                  <a:gd name="connsiteY1" fmla="*/ 727150 h 1867634"/>
                  <a:gd name="connsiteX2" fmla="*/ 2234976 w 2254431"/>
                  <a:gd name="connsiteY2" fmla="*/ 737448 h 1867634"/>
                  <a:gd name="connsiteX3" fmla="*/ 0 w 2254431"/>
                  <a:gd name="connsiteY3" fmla="*/ 933818 h 1867634"/>
                  <a:gd name="connsiteX4" fmla="*/ 273507 w 2254431"/>
                  <a:gd name="connsiteY4" fmla="*/ 1594126 h 1867634"/>
                  <a:gd name="connsiteX5" fmla="*/ 1594123 w 2254431"/>
                  <a:gd name="connsiteY5" fmla="*/ 1594126 h 1867634"/>
                  <a:gd name="connsiteX6" fmla="*/ 1818102 w 2254431"/>
                  <a:gd name="connsiteY6" fmla="*/ 1370146 h 1867634"/>
                  <a:gd name="connsiteX7" fmla="*/ 2067929 w 2254431"/>
                  <a:gd name="connsiteY7" fmla="*/ 1370150 h 1867634"/>
                  <a:gd name="connsiteX8" fmla="*/ 2249729 w 2254431"/>
                  <a:gd name="connsiteY8" fmla="*/ 1188348 h 1867634"/>
                  <a:gd name="connsiteX9" fmla="*/ 2249729 w 2254431"/>
                  <a:gd name="connsiteY9" fmla="*/ 938520 h 1867634"/>
                  <a:gd name="connsiteX10" fmla="*/ 2254431 w 2254431"/>
                  <a:gd name="connsiteY10" fmla="*/ 933818 h 1867634"/>
                  <a:gd name="connsiteX11" fmla="*/ 2249729 w 2254431"/>
                  <a:gd name="connsiteY11" fmla="*/ 929116 h 1867634"/>
                  <a:gd name="connsiteX12" fmla="*/ 2249729 w 2254431"/>
                  <a:gd name="connsiteY12" fmla="*/ 679292 h 1867634"/>
                  <a:gd name="connsiteX13" fmla="*/ 2067926 w 2254431"/>
                  <a:gd name="connsiteY13" fmla="*/ 497490 h 1867634"/>
                  <a:gd name="connsiteX14" fmla="*/ 1818099 w 2254431"/>
                  <a:gd name="connsiteY14" fmla="*/ 497490 h 1867634"/>
                  <a:gd name="connsiteX15" fmla="*/ 1594123 w 2254431"/>
                  <a:gd name="connsiteY15" fmla="*/ 273510 h 1867634"/>
                  <a:gd name="connsiteX16" fmla="*/ 273507 w 2254431"/>
                  <a:gd name="connsiteY16" fmla="*/ 273510 h 1867634"/>
                  <a:gd name="connsiteX17" fmla="*/ 0 w 2254431"/>
                  <a:gd name="connsiteY17" fmla="*/ 933818 h 1867634"/>
                  <a:gd name="connsiteX0" fmla="*/ 0 w 2254431"/>
                  <a:gd name="connsiteY0" fmla="*/ 933818 h 1867634"/>
                  <a:gd name="connsiteX1" fmla="*/ 273507 w 2254431"/>
                  <a:gd name="connsiteY1" fmla="*/ 1594126 h 1867634"/>
                  <a:gd name="connsiteX2" fmla="*/ 1594123 w 2254431"/>
                  <a:gd name="connsiteY2" fmla="*/ 1594126 h 1867634"/>
                  <a:gd name="connsiteX3" fmla="*/ 1818102 w 2254431"/>
                  <a:gd name="connsiteY3" fmla="*/ 1370146 h 1867634"/>
                  <a:gd name="connsiteX4" fmla="*/ 2067929 w 2254431"/>
                  <a:gd name="connsiteY4" fmla="*/ 1370150 h 1867634"/>
                  <a:gd name="connsiteX5" fmla="*/ 2249729 w 2254431"/>
                  <a:gd name="connsiteY5" fmla="*/ 1188348 h 1867634"/>
                  <a:gd name="connsiteX6" fmla="*/ 2249729 w 2254431"/>
                  <a:gd name="connsiteY6" fmla="*/ 938520 h 1867634"/>
                  <a:gd name="connsiteX7" fmla="*/ 2254431 w 2254431"/>
                  <a:gd name="connsiteY7" fmla="*/ 933818 h 1867634"/>
                  <a:gd name="connsiteX8" fmla="*/ 2249729 w 2254431"/>
                  <a:gd name="connsiteY8" fmla="*/ 929116 h 1867634"/>
                  <a:gd name="connsiteX9" fmla="*/ 2249729 w 2254431"/>
                  <a:gd name="connsiteY9" fmla="*/ 679292 h 1867634"/>
                  <a:gd name="connsiteX10" fmla="*/ 2067926 w 2254431"/>
                  <a:gd name="connsiteY10" fmla="*/ 497490 h 1867634"/>
                  <a:gd name="connsiteX11" fmla="*/ 1818099 w 2254431"/>
                  <a:gd name="connsiteY11" fmla="*/ 497490 h 1867634"/>
                  <a:gd name="connsiteX12" fmla="*/ 1594123 w 2254431"/>
                  <a:gd name="connsiteY12" fmla="*/ 273510 h 1867634"/>
                  <a:gd name="connsiteX13" fmla="*/ 273507 w 2254431"/>
                  <a:gd name="connsiteY13" fmla="*/ 273510 h 1867634"/>
                  <a:gd name="connsiteX14" fmla="*/ 0 w 2254431"/>
                  <a:gd name="connsiteY14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938520 h 1867634"/>
                  <a:gd name="connsiteX7" fmla="*/ 2249729 w 2249729"/>
                  <a:gd name="connsiteY7" fmla="*/ 929116 h 1867634"/>
                  <a:gd name="connsiteX8" fmla="*/ 2249729 w 2249729"/>
                  <a:gd name="connsiteY8" fmla="*/ 679292 h 1867634"/>
                  <a:gd name="connsiteX9" fmla="*/ 2067926 w 2249729"/>
                  <a:gd name="connsiteY9" fmla="*/ 497490 h 1867634"/>
                  <a:gd name="connsiteX10" fmla="*/ 1818099 w 2249729"/>
                  <a:gd name="connsiteY10" fmla="*/ 497490 h 1867634"/>
                  <a:gd name="connsiteX11" fmla="*/ 1594123 w 2249729"/>
                  <a:gd name="connsiteY11" fmla="*/ 273510 h 1867634"/>
                  <a:gd name="connsiteX12" fmla="*/ 273507 w 2249729"/>
                  <a:gd name="connsiteY12" fmla="*/ 273510 h 1867634"/>
                  <a:gd name="connsiteX13" fmla="*/ 0 w 2249729"/>
                  <a:gd name="connsiteY13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929116 h 1867634"/>
                  <a:gd name="connsiteX7" fmla="*/ 2249729 w 2249729"/>
                  <a:gd name="connsiteY7" fmla="*/ 679292 h 1867634"/>
                  <a:gd name="connsiteX8" fmla="*/ 2067926 w 2249729"/>
                  <a:gd name="connsiteY8" fmla="*/ 497490 h 1867634"/>
                  <a:gd name="connsiteX9" fmla="*/ 1818099 w 2249729"/>
                  <a:gd name="connsiteY9" fmla="*/ 497490 h 1867634"/>
                  <a:gd name="connsiteX10" fmla="*/ 1594123 w 2249729"/>
                  <a:gd name="connsiteY10" fmla="*/ 273510 h 1867634"/>
                  <a:gd name="connsiteX11" fmla="*/ 273507 w 2249729"/>
                  <a:gd name="connsiteY11" fmla="*/ 273510 h 1867634"/>
                  <a:gd name="connsiteX12" fmla="*/ 0 w 2249729"/>
                  <a:gd name="connsiteY12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679292 h 1867634"/>
                  <a:gd name="connsiteX7" fmla="*/ 2067926 w 2249729"/>
                  <a:gd name="connsiteY7" fmla="*/ 497490 h 1867634"/>
                  <a:gd name="connsiteX8" fmla="*/ 1818099 w 2249729"/>
                  <a:gd name="connsiteY8" fmla="*/ 497490 h 1867634"/>
                  <a:gd name="connsiteX9" fmla="*/ 1594123 w 2249729"/>
                  <a:gd name="connsiteY9" fmla="*/ 273510 h 1867634"/>
                  <a:gd name="connsiteX10" fmla="*/ 273507 w 2249729"/>
                  <a:gd name="connsiteY10" fmla="*/ 273510 h 1867634"/>
                  <a:gd name="connsiteX11" fmla="*/ 0 w 2249729"/>
                  <a:gd name="connsiteY11" fmla="*/ 933818 h 1867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249729" h="1867634">
                    <a:moveTo>
                      <a:pt x="0" y="933818"/>
                    </a:moveTo>
                    <a:cubicBezTo>
                      <a:pt x="0" y="1172804"/>
                      <a:pt x="91169" y="1411786"/>
                      <a:pt x="273507" y="1594126"/>
                    </a:cubicBezTo>
                    <a:cubicBezTo>
                      <a:pt x="638186" y="1958804"/>
                      <a:pt x="1229447" y="1958804"/>
                      <a:pt x="1594123" y="1594126"/>
                    </a:cubicBezTo>
                    <a:lnTo>
                      <a:pt x="1818102" y="1370146"/>
                    </a:lnTo>
                    <a:lnTo>
                      <a:pt x="2067929" y="1370150"/>
                    </a:lnTo>
                    <a:cubicBezTo>
                      <a:pt x="2168336" y="1370146"/>
                      <a:pt x="2249729" y="1288752"/>
                      <a:pt x="2249729" y="1188348"/>
                    </a:cubicBezTo>
                    <a:lnTo>
                      <a:pt x="2249729" y="679292"/>
                    </a:lnTo>
                    <a:cubicBezTo>
                      <a:pt x="2249729" y="578884"/>
                      <a:pt x="2168334" y="497490"/>
                      <a:pt x="2067926" y="497490"/>
                    </a:cubicBezTo>
                    <a:lnTo>
                      <a:pt x="1818099" y="497490"/>
                    </a:lnTo>
                    <a:lnTo>
                      <a:pt x="1594123" y="273510"/>
                    </a:lnTo>
                    <a:cubicBezTo>
                      <a:pt x="1229444" y="-91169"/>
                      <a:pt x="638186" y="-91169"/>
                      <a:pt x="273507" y="273510"/>
                    </a:cubicBezTo>
                    <a:cubicBezTo>
                      <a:pt x="91169" y="455848"/>
                      <a:pt x="0" y="694834"/>
                      <a:pt x="0" y="933818"/>
                    </a:cubicBezTo>
                    <a:close/>
                  </a:path>
                </a:pathLst>
              </a:custGeom>
              <a:solidFill>
                <a:schemeClr val="bg1"/>
              </a:solidFill>
              <a:ln w="444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6DBEC21B-8490-4613-893F-081AAB39C3FB}"/>
                  </a:ext>
                </a:extLst>
              </p:cNvPr>
              <p:cNvSpPr/>
              <p:nvPr/>
            </p:nvSpPr>
            <p:spPr>
              <a:xfrm>
                <a:off x="10573107" y="2486534"/>
                <a:ext cx="805533" cy="687929"/>
              </a:xfrm>
              <a:custGeom>
                <a:avLst/>
                <a:gdLst>
                  <a:gd name="connsiteX0" fmla="*/ 184600 w 805532"/>
                  <a:gd name="connsiteY0" fmla="*/ 520107 h 687929"/>
                  <a:gd name="connsiteX1" fmla="*/ 620929 w 805532"/>
                  <a:gd name="connsiteY1" fmla="*/ 520110 h 687929"/>
                  <a:gd name="connsiteX2" fmla="*/ 704838 w 805532"/>
                  <a:gd name="connsiteY2" fmla="*/ 604019 h 687929"/>
                  <a:gd name="connsiteX3" fmla="*/ 620926 w 805532"/>
                  <a:gd name="connsiteY3" fmla="*/ 687929 h 687929"/>
                  <a:gd name="connsiteX4" fmla="*/ 184600 w 805532"/>
                  <a:gd name="connsiteY4" fmla="*/ 687926 h 687929"/>
                  <a:gd name="connsiteX5" fmla="*/ 100691 w 805532"/>
                  <a:gd name="connsiteY5" fmla="*/ 604019 h 687929"/>
                  <a:gd name="connsiteX6" fmla="*/ 184600 w 805532"/>
                  <a:gd name="connsiteY6" fmla="*/ 520107 h 687929"/>
                  <a:gd name="connsiteX7" fmla="*/ 117472 w 805532"/>
                  <a:gd name="connsiteY7" fmla="*/ 260053 h 687929"/>
                  <a:gd name="connsiteX8" fmla="*/ 688057 w 805532"/>
                  <a:gd name="connsiteY8" fmla="*/ 260053 h 687929"/>
                  <a:gd name="connsiteX9" fmla="*/ 771967 w 805532"/>
                  <a:gd name="connsiteY9" fmla="*/ 343963 h 687929"/>
                  <a:gd name="connsiteX10" fmla="*/ 688057 w 805532"/>
                  <a:gd name="connsiteY10" fmla="*/ 427875 h 687929"/>
                  <a:gd name="connsiteX11" fmla="*/ 117472 w 805532"/>
                  <a:gd name="connsiteY11" fmla="*/ 427872 h 687929"/>
                  <a:gd name="connsiteX12" fmla="*/ 33563 w 805532"/>
                  <a:gd name="connsiteY12" fmla="*/ 343963 h 687929"/>
                  <a:gd name="connsiteX13" fmla="*/ 117472 w 805532"/>
                  <a:gd name="connsiteY13" fmla="*/ 260053 h 687929"/>
                  <a:gd name="connsiteX14" fmla="*/ 83910 w 805532"/>
                  <a:gd name="connsiteY14" fmla="*/ 0 h 687929"/>
                  <a:gd name="connsiteX15" fmla="*/ 721623 w 805532"/>
                  <a:gd name="connsiteY15" fmla="*/ 0 h 687929"/>
                  <a:gd name="connsiteX16" fmla="*/ 805532 w 805532"/>
                  <a:gd name="connsiteY16" fmla="*/ 83910 h 687929"/>
                  <a:gd name="connsiteX17" fmla="*/ 805529 w 805532"/>
                  <a:gd name="connsiteY17" fmla="*/ 83910 h 687929"/>
                  <a:gd name="connsiteX18" fmla="*/ 721620 w 805532"/>
                  <a:gd name="connsiteY18" fmla="*/ 167819 h 687929"/>
                  <a:gd name="connsiteX19" fmla="*/ 83910 w 805532"/>
                  <a:gd name="connsiteY19" fmla="*/ 167819 h 687929"/>
                  <a:gd name="connsiteX20" fmla="*/ 0 w 805532"/>
                  <a:gd name="connsiteY20" fmla="*/ 83910 h 687929"/>
                  <a:gd name="connsiteX21" fmla="*/ 83910 w 805532"/>
                  <a:gd name="connsiteY21" fmla="*/ 0 h 687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805532" h="687929">
                    <a:moveTo>
                      <a:pt x="184600" y="520107"/>
                    </a:moveTo>
                    <a:lnTo>
                      <a:pt x="620929" y="520110"/>
                    </a:lnTo>
                    <a:cubicBezTo>
                      <a:pt x="667269" y="520110"/>
                      <a:pt x="704838" y="557676"/>
                      <a:pt x="704838" y="604019"/>
                    </a:cubicBezTo>
                    <a:cubicBezTo>
                      <a:pt x="704838" y="650360"/>
                      <a:pt x="667269" y="687929"/>
                      <a:pt x="620926" y="687929"/>
                    </a:cubicBezTo>
                    <a:lnTo>
                      <a:pt x="184600" y="687926"/>
                    </a:lnTo>
                    <a:cubicBezTo>
                      <a:pt x="138257" y="687926"/>
                      <a:pt x="100691" y="650360"/>
                      <a:pt x="100691" y="604019"/>
                    </a:cubicBezTo>
                    <a:cubicBezTo>
                      <a:pt x="100691" y="557676"/>
                      <a:pt x="138257" y="520107"/>
                      <a:pt x="184600" y="520107"/>
                    </a:cubicBezTo>
                    <a:close/>
                    <a:moveTo>
                      <a:pt x="117472" y="260053"/>
                    </a:moveTo>
                    <a:lnTo>
                      <a:pt x="688057" y="260053"/>
                    </a:lnTo>
                    <a:cubicBezTo>
                      <a:pt x="734401" y="260053"/>
                      <a:pt x="771967" y="297622"/>
                      <a:pt x="771967" y="343963"/>
                    </a:cubicBezTo>
                    <a:cubicBezTo>
                      <a:pt x="771967" y="390306"/>
                      <a:pt x="734398" y="427875"/>
                      <a:pt x="688057" y="427875"/>
                    </a:cubicBezTo>
                    <a:lnTo>
                      <a:pt x="117472" y="427872"/>
                    </a:lnTo>
                    <a:cubicBezTo>
                      <a:pt x="71132" y="427872"/>
                      <a:pt x="33566" y="390306"/>
                      <a:pt x="33563" y="343963"/>
                    </a:cubicBezTo>
                    <a:cubicBezTo>
                      <a:pt x="33566" y="297622"/>
                      <a:pt x="71132" y="260053"/>
                      <a:pt x="117472" y="260053"/>
                    </a:cubicBezTo>
                    <a:close/>
                    <a:moveTo>
                      <a:pt x="83910" y="0"/>
                    </a:moveTo>
                    <a:lnTo>
                      <a:pt x="721623" y="0"/>
                    </a:lnTo>
                    <a:cubicBezTo>
                      <a:pt x="767963" y="0"/>
                      <a:pt x="805532" y="37569"/>
                      <a:pt x="805532" y="83910"/>
                    </a:cubicBezTo>
                    <a:lnTo>
                      <a:pt x="805529" y="83910"/>
                    </a:lnTo>
                    <a:cubicBezTo>
                      <a:pt x="805529" y="130253"/>
                      <a:pt x="767963" y="167819"/>
                      <a:pt x="721620" y="167819"/>
                    </a:cubicBezTo>
                    <a:lnTo>
                      <a:pt x="83910" y="167819"/>
                    </a:lnTo>
                    <a:cubicBezTo>
                      <a:pt x="37569" y="167819"/>
                      <a:pt x="0" y="130253"/>
                      <a:pt x="0" y="83910"/>
                    </a:cubicBezTo>
                    <a:cubicBezTo>
                      <a:pt x="0" y="37566"/>
                      <a:pt x="37569" y="0"/>
                      <a:pt x="83910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3C12866D-7C50-423B-97C6-3A44AEC2FF89}"/>
                  </a:ext>
                </a:extLst>
              </p:cNvPr>
              <p:cNvSpPr/>
              <p:nvPr/>
            </p:nvSpPr>
            <p:spPr>
              <a:xfrm>
                <a:off x="10608146" y="1032479"/>
                <a:ext cx="761035" cy="1312187"/>
              </a:xfrm>
              <a:custGeom>
                <a:avLst/>
                <a:gdLst>
                  <a:gd name="connsiteX0" fmla="*/ 1028878 w 3847556"/>
                  <a:gd name="connsiteY0" fmla="*/ 0 h 6633998"/>
                  <a:gd name="connsiteX1" fmla="*/ 1293726 w 3847556"/>
                  <a:gd name="connsiteY1" fmla="*/ 264865 h 6633998"/>
                  <a:gd name="connsiteX2" fmla="*/ 1293726 w 3847556"/>
                  <a:gd name="connsiteY2" fmla="*/ 664770 h 6633998"/>
                  <a:gd name="connsiteX3" fmla="*/ 1656529 w 3847556"/>
                  <a:gd name="connsiteY3" fmla="*/ 664770 h 6633998"/>
                  <a:gd name="connsiteX4" fmla="*/ 1656545 w 3847556"/>
                  <a:gd name="connsiteY4" fmla="*/ 264865 h 6633998"/>
                  <a:gd name="connsiteX5" fmla="*/ 1921394 w 3847556"/>
                  <a:gd name="connsiteY5" fmla="*/ 0 h 6633998"/>
                  <a:gd name="connsiteX6" fmla="*/ 2186253 w 3847556"/>
                  <a:gd name="connsiteY6" fmla="*/ 264865 h 6633998"/>
                  <a:gd name="connsiteX7" fmla="*/ 2186253 w 3847556"/>
                  <a:gd name="connsiteY7" fmla="*/ 664770 h 6633998"/>
                  <a:gd name="connsiteX8" fmla="*/ 2549056 w 3847556"/>
                  <a:gd name="connsiteY8" fmla="*/ 664770 h 6633998"/>
                  <a:gd name="connsiteX9" fmla="*/ 2549056 w 3847556"/>
                  <a:gd name="connsiteY9" fmla="*/ 264865 h 6633998"/>
                  <a:gd name="connsiteX10" fmla="*/ 2813921 w 3847556"/>
                  <a:gd name="connsiteY10" fmla="*/ 0 h 6633998"/>
                  <a:gd name="connsiteX11" fmla="*/ 3078781 w 3847556"/>
                  <a:gd name="connsiteY11" fmla="*/ 264865 h 6633998"/>
                  <a:gd name="connsiteX12" fmla="*/ 3078764 w 3847556"/>
                  <a:gd name="connsiteY12" fmla="*/ 664770 h 6633998"/>
                  <a:gd name="connsiteX13" fmla="*/ 3512447 w 3847556"/>
                  <a:gd name="connsiteY13" fmla="*/ 664770 h 6633998"/>
                  <a:gd name="connsiteX14" fmla="*/ 3520693 w 3847556"/>
                  <a:gd name="connsiteY14" fmla="*/ 668198 h 6633998"/>
                  <a:gd name="connsiteX15" fmla="*/ 3610357 w 3847556"/>
                  <a:gd name="connsiteY15" fmla="*/ 641623 h 6633998"/>
                  <a:gd name="connsiteX16" fmla="*/ 3846084 w 3847556"/>
                  <a:gd name="connsiteY16" fmla="*/ 932715 h 6633998"/>
                  <a:gd name="connsiteX17" fmla="*/ 3273917 w 3847556"/>
                  <a:gd name="connsiteY17" fmla="*/ 6376417 h 6633998"/>
                  <a:gd name="connsiteX18" fmla="*/ 2982826 w 3847556"/>
                  <a:gd name="connsiteY18" fmla="*/ 6612116 h 6633998"/>
                  <a:gd name="connsiteX19" fmla="*/ 2747105 w 3847556"/>
                  <a:gd name="connsiteY19" fmla="*/ 6321024 h 6633998"/>
                  <a:gd name="connsiteX20" fmla="*/ 3304490 w 3847556"/>
                  <a:gd name="connsiteY20" fmla="*/ 1017914 h 6633998"/>
                  <a:gd name="connsiteX21" fmla="*/ 3078764 w 3847556"/>
                  <a:gd name="connsiteY21" fmla="*/ 1017930 h 6633998"/>
                  <a:gd name="connsiteX22" fmla="*/ 3078764 w 3847556"/>
                  <a:gd name="connsiteY22" fmla="*/ 1417857 h 6633998"/>
                  <a:gd name="connsiteX23" fmla="*/ 2813921 w 3847556"/>
                  <a:gd name="connsiteY23" fmla="*/ 1682700 h 6633998"/>
                  <a:gd name="connsiteX24" fmla="*/ 2549056 w 3847556"/>
                  <a:gd name="connsiteY24" fmla="*/ 1417841 h 6633998"/>
                  <a:gd name="connsiteX25" fmla="*/ 2549056 w 3847556"/>
                  <a:gd name="connsiteY25" fmla="*/ 1017930 h 6633998"/>
                  <a:gd name="connsiteX26" fmla="*/ 2186253 w 3847556"/>
                  <a:gd name="connsiteY26" fmla="*/ 1017930 h 6633998"/>
                  <a:gd name="connsiteX27" fmla="*/ 2186237 w 3847556"/>
                  <a:gd name="connsiteY27" fmla="*/ 1417841 h 6633998"/>
                  <a:gd name="connsiteX28" fmla="*/ 1921394 w 3847556"/>
                  <a:gd name="connsiteY28" fmla="*/ 1682700 h 6633998"/>
                  <a:gd name="connsiteX29" fmla="*/ 1656529 w 3847556"/>
                  <a:gd name="connsiteY29" fmla="*/ 1417841 h 6633998"/>
                  <a:gd name="connsiteX30" fmla="*/ 1656529 w 3847556"/>
                  <a:gd name="connsiteY30" fmla="*/ 1017930 h 6633998"/>
                  <a:gd name="connsiteX31" fmla="*/ 1293726 w 3847556"/>
                  <a:gd name="connsiteY31" fmla="*/ 1017930 h 6633998"/>
                  <a:gd name="connsiteX32" fmla="*/ 1293726 w 3847556"/>
                  <a:gd name="connsiteY32" fmla="*/ 1417841 h 6633998"/>
                  <a:gd name="connsiteX33" fmla="*/ 1216149 w 3847556"/>
                  <a:gd name="connsiteY33" fmla="*/ 1605128 h 6633998"/>
                  <a:gd name="connsiteX34" fmla="*/ 1028872 w 3847556"/>
                  <a:gd name="connsiteY34" fmla="*/ 1682700 h 6633998"/>
                  <a:gd name="connsiteX35" fmla="*/ 841580 w 3847556"/>
                  <a:gd name="connsiteY35" fmla="*/ 1605122 h 6633998"/>
                  <a:gd name="connsiteX36" fmla="*/ 764018 w 3847556"/>
                  <a:gd name="connsiteY36" fmla="*/ 1417841 h 6633998"/>
                  <a:gd name="connsiteX37" fmla="*/ 764018 w 3847556"/>
                  <a:gd name="connsiteY37" fmla="*/ 1017914 h 6633998"/>
                  <a:gd name="connsiteX38" fmla="*/ 539645 w 3847556"/>
                  <a:gd name="connsiteY38" fmla="*/ 1017930 h 6633998"/>
                  <a:gd name="connsiteX39" fmla="*/ 1005791 w 3847556"/>
                  <a:gd name="connsiteY39" fmla="*/ 6346040 h 6633998"/>
                  <a:gd name="connsiteX40" fmla="*/ 765023 w 3847556"/>
                  <a:gd name="connsiteY40" fmla="*/ 6632976 h 6633998"/>
                  <a:gd name="connsiteX41" fmla="*/ 478087 w 3847556"/>
                  <a:gd name="connsiteY41" fmla="*/ 6392208 h 6633998"/>
                  <a:gd name="connsiteX42" fmla="*/ 1023 w 3847556"/>
                  <a:gd name="connsiteY42" fmla="*/ 939358 h 6633998"/>
                  <a:gd name="connsiteX43" fmla="*/ 241807 w 3847556"/>
                  <a:gd name="connsiteY43" fmla="*/ 652422 h 6633998"/>
                  <a:gd name="connsiteX44" fmla="*/ 311187 w 3847556"/>
                  <a:gd name="connsiteY44" fmla="*/ 674309 h 6633998"/>
                  <a:gd name="connsiteX45" fmla="*/ 334193 w 3847556"/>
                  <a:gd name="connsiteY45" fmla="*/ 664770 h 6633998"/>
                  <a:gd name="connsiteX46" fmla="*/ 764018 w 3847556"/>
                  <a:gd name="connsiteY46" fmla="*/ 664770 h 6633998"/>
                  <a:gd name="connsiteX47" fmla="*/ 764018 w 3847556"/>
                  <a:gd name="connsiteY47" fmla="*/ 264865 h 6633998"/>
                  <a:gd name="connsiteX48" fmla="*/ 1028878 w 3847556"/>
                  <a:gd name="connsiteY48" fmla="*/ 0 h 6633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3847556" h="6633998">
                    <a:moveTo>
                      <a:pt x="1028878" y="0"/>
                    </a:moveTo>
                    <a:cubicBezTo>
                      <a:pt x="1175157" y="0"/>
                      <a:pt x="1293726" y="118591"/>
                      <a:pt x="1293726" y="264865"/>
                    </a:cubicBezTo>
                    <a:lnTo>
                      <a:pt x="1293726" y="664770"/>
                    </a:lnTo>
                    <a:lnTo>
                      <a:pt x="1656529" y="664770"/>
                    </a:lnTo>
                    <a:lnTo>
                      <a:pt x="1656545" y="264865"/>
                    </a:lnTo>
                    <a:cubicBezTo>
                      <a:pt x="1656529" y="118591"/>
                      <a:pt x="1775115" y="17"/>
                      <a:pt x="1921394" y="0"/>
                    </a:cubicBezTo>
                    <a:cubicBezTo>
                      <a:pt x="2067668" y="17"/>
                      <a:pt x="2186237" y="118591"/>
                      <a:pt x="2186253" y="264865"/>
                    </a:cubicBezTo>
                    <a:lnTo>
                      <a:pt x="2186253" y="664770"/>
                    </a:lnTo>
                    <a:lnTo>
                      <a:pt x="2549056" y="664770"/>
                    </a:lnTo>
                    <a:lnTo>
                      <a:pt x="2549056" y="264865"/>
                    </a:lnTo>
                    <a:cubicBezTo>
                      <a:pt x="2549056" y="118575"/>
                      <a:pt x="2667642" y="0"/>
                      <a:pt x="2813921" y="0"/>
                    </a:cubicBezTo>
                    <a:cubicBezTo>
                      <a:pt x="2960211" y="0"/>
                      <a:pt x="3078781" y="118591"/>
                      <a:pt x="3078781" y="264865"/>
                    </a:cubicBezTo>
                    <a:lnTo>
                      <a:pt x="3078764" y="664770"/>
                    </a:lnTo>
                    <a:lnTo>
                      <a:pt x="3512447" y="664770"/>
                    </a:lnTo>
                    <a:lnTo>
                      <a:pt x="3520693" y="668198"/>
                    </a:lnTo>
                    <a:cubicBezTo>
                      <a:pt x="3545659" y="640863"/>
                      <a:pt x="3577628" y="638174"/>
                      <a:pt x="3610357" y="641623"/>
                    </a:cubicBezTo>
                    <a:cubicBezTo>
                      <a:pt x="3755838" y="656915"/>
                      <a:pt x="3861375" y="787234"/>
                      <a:pt x="3846084" y="932715"/>
                    </a:cubicBezTo>
                    <a:cubicBezTo>
                      <a:pt x="3655380" y="2747282"/>
                      <a:pt x="3464643" y="4561839"/>
                      <a:pt x="3273917" y="6376417"/>
                    </a:cubicBezTo>
                    <a:cubicBezTo>
                      <a:pt x="3258626" y="6521887"/>
                      <a:pt x="3128312" y="6627419"/>
                      <a:pt x="2982826" y="6612116"/>
                    </a:cubicBezTo>
                    <a:cubicBezTo>
                      <a:pt x="2837361" y="6596835"/>
                      <a:pt x="2731824" y="6466505"/>
                      <a:pt x="2747105" y="6321024"/>
                    </a:cubicBezTo>
                    <a:lnTo>
                      <a:pt x="3304490" y="1017914"/>
                    </a:lnTo>
                    <a:lnTo>
                      <a:pt x="3078764" y="1017930"/>
                    </a:lnTo>
                    <a:cubicBezTo>
                      <a:pt x="3078764" y="1151232"/>
                      <a:pt x="3078764" y="1284539"/>
                      <a:pt x="3078764" y="1417857"/>
                    </a:cubicBezTo>
                    <a:cubicBezTo>
                      <a:pt x="3078764" y="1564114"/>
                      <a:pt x="2960195" y="1682700"/>
                      <a:pt x="2813921" y="1682700"/>
                    </a:cubicBezTo>
                    <a:cubicBezTo>
                      <a:pt x="2667631" y="1682700"/>
                      <a:pt x="2549056" y="1564131"/>
                      <a:pt x="2549056" y="1417841"/>
                    </a:cubicBezTo>
                    <a:lnTo>
                      <a:pt x="2549056" y="1017930"/>
                    </a:lnTo>
                    <a:lnTo>
                      <a:pt x="2186253" y="1017930"/>
                    </a:lnTo>
                    <a:cubicBezTo>
                      <a:pt x="2186237" y="1151221"/>
                      <a:pt x="2186237" y="1284555"/>
                      <a:pt x="2186237" y="1417841"/>
                    </a:cubicBezTo>
                    <a:cubicBezTo>
                      <a:pt x="2186237" y="1564131"/>
                      <a:pt x="2067651" y="1682700"/>
                      <a:pt x="1921394" y="1682700"/>
                    </a:cubicBezTo>
                    <a:cubicBezTo>
                      <a:pt x="1775115" y="1682700"/>
                      <a:pt x="1656529" y="1564131"/>
                      <a:pt x="1656529" y="1417841"/>
                    </a:cubicBezTo>
                    <a:lnTo>
                      <a:pt x="1656529" y="1017930"/>
                    </a:lnTo>
                    <a:lnTo>
                      <a:pt x="1293726" y="1017930"/>
                    </a:lnTo>
                    <a:cubicBezTo>
                      <a:pt x="1293710" y="1151221"/>
                      <a:pt x="1293726" y="1284539"/>
                      <a:pt x="1293726" y="1417841"/>
                    </a:cubicBezTo>
                    <a:cubicBezTo>
                      <a:pt x="1293726" y="1490986"/>
                      <a:pt x="1264077" y="1557199"/>
                      <a:pt x="1216149" y="1605128"/>
                    </a:cubicBezTo>
                    <a:lnTo>
                      <a:pt x="1028872" y="1682700"/>
                    </a:lnTo>
                    <a:lnTo>
                      <a:pt x="841580" y="1605122"/>
                    </a:lnTo>
                    <a:cubicBezTo>
                      <a:pt x="793651" y="1557199"/>
                      <a:pt x="764007" y="1490986"/>
                      <a:pt x="764018" y="1417841"/>
                    </a:cubicBezTo>
                    <a:lnTo>
                      <a:pt x="764018" y="1017914"/>
                    </a:lnTo>
                    <a:lnTo>
                      <a:pt x="539645" y="1017930"/>
                    </a:lnTo>
                    <a:cubicBezTo>
                      <a:pt x="695040" y="2793967"/>
                      <a:pt x="850418" y="4570003"/>
                      <a:pt x="1005791" y="6346040"/>
                    </a:cubicBezTo>
                    <a:cubicBezTo>
                      <a:pt x="1018529" y="6491754"/>
                      <a:pt x="910743" y="6620221"/>
                      <a:pt x="765023" y="6632976"/>
                    </a:cubicBezTo>
                    <a:cubicBezTo>
                      <a:pt x="619293" y="6645714"/>
                      <a:pt x="490842" y="6537928"/>
                      <a:pt x="478087" y="6392208"/>
                    </a:cubicBezTo>
                    <a:lnTo>
                      <a:pt x="1023" y="939358"/>
                    </a:lnTo>
                    <a:cubicBezTo>
                      <a:pt x="-11716" y="793639"/>
                      <a:pt x="96076" y="665177"/>
                      <a:pt x="241807" y="652422"/>
                    </a:cubicBezTo>
                    <a:lnTo>
                      <a:pt x="311187" y="674309"/>
                    </a:lnTo>
                    <a:cubicBezTo>
                      <a:pt x="317983" y="665335"/>
                      <a:pt x="326028" y="664770"/>
                      <a:pt x="334193" y="664770"/>
                    </a:cubicBezTo>
                    <a:lnTo>
                      <a:pt x="764018" y="664770"/>
                    </a:lnTo>
                    <a:lnTo>
                      <a:pt x="764018" y="264865"/>
                    </a:lnTo>
                    <a:cubicBezTo>
                      <a:pt x="764018" y="118591"/>
                      <a:pt x="882588" y="0"/>
                      <a:pt x="1028878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91F9EF7-4F87-415C-8160-7E56B60DA9F9}"/>
                </a:ext>
              </a:extLst>
            </p:cNvPr>
            <p:cNvGrpSpPr/>
            <p:nvPr/>
          </p:nvGrpSpPr>
          <p:grpSpPr>
            <a:xfrm>
              <a:off x="0" y="6374086"/>
              <a:ext cx="11401431" cy="237804"/>
              <a:chOff x="0" y="6374086"/>
              <a:chExt cx="11401431" cy="237804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AE59EE2-572E-4B51-AE32-612BBCC09DE1}"/>
                  </a:ext>
                </a:extLst>
              </p:cNvPr>
              <p:cNvSpPr/>
              <p:nvPr/>
            </p:nvSpPr>
            <p:spPr>
              <a:xfrm>
                <a:off x="0" y="6566170"/>
                <a:ext cx="11311128" cy="4572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CB77414-9E89-4E91-A109-7F250477ACA9}"/>
                  </a:ext>
                </a:extLst>
              </p:cNvPr>
              <p:cNvSpPr/>
              <p:nvPr/>
            </p:nvSpPr>
            <p:spPr>
              <a:xfrm>
                <a:off x="11355711" y="6374086"/>
                <a:ext cx="45720" cy="15544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Block Arc 7">
                <a:extLst>
                  <a:ext uri="{FF2B5EF4-FFF2-40B4-BE49-F238E27FC236}">
                    <a16:creationId xmlns:a16="http://schemas.microsoft.com/office/drawing/2014/main" id="{5F4ACB2E-D9DA-474D-ACD0-6D4C5B5B69E1}"/>
                  </a:ext>
                </a:extLst>
              </p:cNvPr>
              <p:cNvSpPr/>
              <p:nvPr/>
            </p:nvSpPr>
            <p:spPr>
              <a:xfrm>
                <a:off x="11229678" y="6440137"/>
                <a:ext cx="171753" cy="171753"/>
              </a:xfrm>
              <a:prstGeom prst="blockArc">
                <a:avLst>
                  <a:gd name="adj1" fmla="val 21339429"/>
                  <a:gd name="adj2" fmla="val 6091498"/>
                  <a:gd name="adj3" fmla="val 2709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5147071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59563" y="0"/>
            <a:ext cx="10032437" cy="1179288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67448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730904" y="743253"/>
            <a:ext cx="3456000" cy="5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8016597" y="743253"/>
            <a:ext cx="3456000" cy="5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4373751" y="743253"/>
            <a:ext cx="3456000" cy="5376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86592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491099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864875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714542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873180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154851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826396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 /><Relationship Id="rId13" Type="http://schemas.openxmlformats.org/officeDocument/2006/relationships/theme" Target="../theme/theme2.xml" /><Relationship Id="rId3" Type="http://schemas.openxmlformats.org/officeDocument/2006/relationships/slideLayout" Target="../slideLayouts/slideLayout15.xml" /><Relationship Id="rId7" Type="http://schemas.openxmlformats.org/officeDocument/2006/relationships/slideLayout" Target="../slideLayouts/slideLayout19.xml" /><Relationship Id="rId12" Type="http://schemas.openxmlformats.org/officeDocument/2006/relationships/slideLayout" Target="../slideLayouts/slideLayout24.xml" /><Relationship Id="rId2" Type="http://schemas.openxmlformats.org/officeDocument/2006/relationships/slideLayout" Target="../slideLayouts/slideLayout14.xml" /><Relationship Id="rId1" Type="http://schemas.openxmlformats.org/officeDocument/2006/relationships/slideLayout" Target="../slideLayouts/slideLayout13.xml" /><Relationship Id="rId6" Type="http://schemas.openxmlformats.org/officeDocument/2006/relationships/slideLayout" Target="../slideLayouts/slideLayout18.xml" /><Relationship Id="rId11" Type="http://schemas.openxmlformats.org/officeDocument/2006/relationships/slideLayout" Target="../slideLayouts/slideLayout23.xml" /><Relationship Id="rId5" Type="http://schemas.openxmlformats.org/officeDocument/2006/relationships/slideLayout" Target="../slideLayouts/slideLayout17.xml" /><Relationship Id="rId10" Type="http://schemas.openxmlformats.org/officeDocument/2006/relationships/slideLayout" Target="../slideLayouts/slideLayout22.xml" /><Relationship Id="rId4" Type="http://schemas.openxmlformats.org/officeDocument/2006/relationships/slideLayout" Target="../slideLayouts/slideLayout16.xml" /><Relationship Id="rId9" Type="http://schemas.openxmlformats.org/officeDocument/2006/relationships/slideLayout" Target="../slideLayouts/slideLayout21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 /><Relationship Id="rId13" Type="http://schemas.openxmlformats.org/officeDocument/2006/relationships/slideLayout" Target="../slideLayouts/slideLayout37.xml" /><Relationship Id="rId3" Type="http://schemas.openxmlformats.org/officeDocument/2006/relationships/slideLayout" Target="../slideLayouts/slideLayout27.xml" /><Relationship Id="rId7" Type="http://schemas.openxmlformats.org/officeDocument/2006/relationships/slideLayout" Target="../slideLayouts/slideLayout31.xml" /><Relationship Id="rId12" Type="http://schemas.openxmlformats.org/officeDocument/2006/relationships/slideLayout" Target="../slideLayouts/slideLayout36.xml" /><Relationship Id="rId2" Type="http://schemas.openxmlformats.org/officeDocument/2006/relationships/slideLayout" Target="../slideLayouts/slideLayout26.xml" /><Relationship Id="rId1" Type="http://schemas.openxmlformats.org/officeDocument/2006/relationships/slideLayout" Target="../slideLayouts/slideLayout25.xml" /><Relationship Id="rId6" Type="http://schemas.openxmlformats.org/officeDocument/2006/relationships/slideLayout" Target="../slideLayouts/slideLayout30.xml" /><Relationship Id="rId11" Type="http://schemas.openxmlformats.org/officeDocument/2006/relationships/slideLayout" Target="../slideLayouts/slideLayout35.xml" /><Relationship Id="rId5" Type="http://schemas.openxmlformats.org/officeDocument/2006/relationships/slideLayout" Target="../slideLayouts/slideLayout29.xml" /><Relationship Id="rId15" Type="http://schemas.openxmlformats.org/officeDocument/2006/relationships/theme" Target="../theme/theme3.xml" /><Relationship Id="rId10" Type="http://schemas.openxmlformats.org/officeDocument/2006/relationships/slideLayout" Target="../slideLayouts/slideLayout34.xml" /><Relationship Id="rId4" Type="http://schemas.openxmlformats.org/officeDocument/2006/relationships/slideLayout" Target="../slideLayouts/slideLayout28.xml" /><Relationship Id="rId9" Type="http://schemas.openxmlformats.org/officeDocument/2006/relationships/slideLayout" Target="../slideLayouts/slideLayout33.xml" /><Relationship Id="rId14" Type="http://schemas.openxmlformats.org/officeDocument/2006/relationships/slideLayout" Target="../slideLayouts/slideLayout38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20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836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75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837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09.02.2022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  <p:sldLayoutId id="2147483928" r:id="rId12"/>
    <p:sldLayoutId id="2147483930" r:id="rId13"/>
    <p:sldLayoutId id="2147483931" r:id="rId1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36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38.xml" /><Relationship Id="rId4" Type="http://schemas.openxmlformats.org/officeDocument/2006/relationships/image" Target="../media/image5.png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38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38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38.xml" 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 /><Relationship Id="rId3" Type="http://schemas.openxmlformats.org/officeDocument/2006/relationships/diagramLayout" Target="../diagrams/layout1.xml" /><Relationship Id="rId7" Type="http://schemas.openxmlformats.org/officeDocument/2006/relationships/diagramData" Target="../diagrams/data2.xml" /><Relationship Id="rId12" Type="http://schemas.openxmlformats.org/officeDocument/2006/relationships/image" Target="../media/image7.png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6.xml" /><Relationship Id="rId6" Type="http://schemas.microsoft.com/office/2007/relationships/diagramDrawing" Target="../diagrams/drawing1.xml" /><Relationship Id="rId11" Type="http://schemas.microsoft.com/office/2007/relationships/diagramDrawing" Target="../diagrams/drawing2.xml" /><Relationship Id="rId5" Type="http://schemas.openxmlformats.org/officeDocument/2006/relationships/diagramColors" Target="../diagrams/colors1.xml" /><Relationship Id="rId10" Type="http://schemas.openxmlformats.org/officeDocument/2006/relationships/diagramColors" Target="../diagrams/colors2.xml" /><Relationship Id="rId4" Type="http://schemas.openxmlformats.org/officeDocument/2006/relationships/diagramQuickStyle" Target="../diagrams/quickStyle1.xml" /><Relationship Id="rId9" Type="http://schemas.openxmlformats.org/officeDocument/2006/relationships/diagramQuickStyle" Target="../diagrams/quickStyle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443710" y="3207456"/>
            <a:ext cx="11669267" cy="11048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Организация и проведение Национального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квалификационного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тестирования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4757" y="744518"/>
            <a:ext cx="10801038" cy="6214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Palatino Linotype" pitchFamily="18" charset="0"/>
              </a:rPr>
              <a:t>Министерство образования и науки Республики Казахстан</a:t>
            </a:r>
          </a:p>
          <a:p>
            <a:pPr lvl="0" algn="ctr"/>
            <a:r>
              <a:rPr lang="kk-KZ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Palatino Linotype" pitchFamily="18" charset="0"/>
              </a:rPr>
              <a:t>Национальный центр тестирования</a:t>
            </a:r>
            <a:endParaRPr lang="ru-RU" sz="2000" dirty="0">
              <a:solidFill>
                <a:prstClr val="black">
                  <a:lumMod val="75000"/>
                  <a:lumOff val="25000"/>
                </a:prstClr>
              </a:solidFill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696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34433" y="104719"/>
            <a:ext cx="11618384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ctr">
              <a:defRPr/>
            </a:pP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ctr">
              <a:defRPr/>
            </a:pPr>
            <a:r>
              <a:rPr lang="ru-RU" sz="2800" b="1" kern="0" spc="-100" dirty="0">
                <a:solidFill>
                  <a:srgbClr val="465E9C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Структура национального квалификационного </a:t>
            </a:r>
            <a:r>
              <a:rPr lang="kk-KZ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тестирования </a:t>
            </a:r>
            <a:r>
              <a:rPr lang="en-US" sz="2800" b="1" kern="0" spc="-100" dirty="0">
                <a:solidFill>
                  <a:srgbClr val="465E9C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lang="ru-RU" sz="2800" b="1" kern="0" spc="-100" dirty="0">
                <a:solidFill>
                  <a:srgbClr val="465E9C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для педагогов дошкольных организаций воспитания и обучения</a:t>
            </a:r>
            <a:r>
              <a:rPr lang="en-US" sz="2800" b="1" kern="0" spc="-100" dirty="0">
                <a:solidFill>
                  <a:srgbClr val="465E9C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  <a:endParaRPr lang="ru-RU" sz="2800" b="1" kern="0" spc="-100" dirty="0">
              <a:solidFill>
                <a:srgbClr val="465E9C">
                  <a:lumMod val="75000"/>
                </a:srgb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 fontAlgn="ctr">
              <a:defRPr/>
            </a:pP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500" y="5207000"/>
            <a:ext cx="105537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Общее время тестирования – </a:t>
            </a:r>
            <a:r>
              <a:rPr lang="kk-KZ" b="1" dirty="0"/>
              <a:t>2</a:t>
            </a:r>
            <a:r>
              <a:rPr lang="ru-RU" b="1" dirty="0"/>
              <a:t> час</a:t>
            </a:r>
            <a:r>
              <a:rPr lang="kk-KZ" b="1" dirty="0"/>
              <a:t>а </a:t>
            </a:r>
            <a:r>
              <a:rPr lang="ru-RU" b="1" dirty="0"/>
              <a:t>(</a:t>
            </a:r>
            <a:r>
              <a:rPr lang="kk-KZ" b="1" dirty="0"/>
              <a:t>120</a:t>
            </a:r>
            <a:r>
              <a:rPr lang="ru-RU" b="1" dirty="0"/>
              <a:t> минут)</a:t>
            </a:r>
            <a:r>
              <a:rPr lang="kk-KZ" b="1" dirty="0"/>
              <a:t>.</a:t>
            </a:r>
            <a:endParaRPr lang="ru-RU" b="1" dirty="0"/>
          </a:p>
          <a:p>
            <a:r>
              <a:rPr lang="kk-KZ" sz="1600" b="1" dirty="0"/>
              <a:t> </a:t>
            </a: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660194"/>
              </p:ext>
            </p:extLst>
          </p:nvPr>
        </p:nvGraphicFramePr>
        <p:xfrm>
          <a:off x="965200" y="1866900"/>
          <a:ext cx="10540999" cy="2959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66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0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37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5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Блок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заданий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 заданий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55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Дошкольная педагогика и психология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выбором одного правильного ответа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8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Методика дошкольного воспитания и обучения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выбором одного правильного ответа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5230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34433" y="104719"/>
            <a:ext cx="11618384" cy="150810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ctr">
              <a:defRPr/>
            </a:pP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ctr">
              <a:defRPr/>
            </a:pPr>
            <a:r>
              <a:rPr lang="ru-RU" sz="2400" b="1" kern="0" spc="-100" dirty="0">
                <a:solidFill>
                  <a:srgbClr val="465E9C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национального квалификационного </a:t>
            </a:r>
            <a:r>
              <a:rPr lang="kk-KZ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тестирования</a:t>
            </a:r>
            <a:endParaRPr lang="ru-RU" sz="2400" b="1" kern="0" spc="-100" dirty="0">
              <a:solidFill>
                <a:srgbClr val="465E9C">
                  <a:lumMod val="75000"/>
                </a:srgb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 fontAlgn="ctr">
              <a:defRPr/>
            </a:pPr>
            <a:r>
              <a:rPr lang="en-US" sz="2400" b="1" kern="0" spc="-100" dirty="0">
                <a:solidFill>
                  <a:srgbClr val="465E9C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lang="kk-KZ" sz="2400" b="1" kern="0" spc="-100" dirty="0">
                <a:solidFill>
                  <a:srgbClr val="465E9C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Для руководителей организаций образования</a:t>
            </a:r>
            <a:r>
              <a:rPr lang="en-US" sz="2400" b="1" kern="0" spc="-100" dirty="0">
                <a:solidFill>
                  <a:srgbClr val="465E9C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  <a:endParaRPr lang="ru-RU" sz="2400" b="1" kern="0" spc="-100" dirty="0">
              <a:solidFill>
                <a:srgbClr val="465E9C">
                  <a:lumMod val="75000"/>
                </a:srgb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 fontAlgn="ctr">
              <a:defRPr/>
            </a:pP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500" y="5207000"/>
            <a:ext cx="10553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Общее время тестирования –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час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а 30 минут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(210 минут)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023012"/>
              </p:ext>
            </p:extLst>
          </p:nvPr>
        </p:nvGraphicFramePr>
        <p:xfrm>
          <a:off x="965200" y="1866900"/>
          <a:ext cx="10540999" cy="2959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66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0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37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54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Блок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заданий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 заданий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55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Знание законодательства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выбором одного правильного ответа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8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kern="1200" dirty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Управленческие компетенции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выбором одного правильного ответа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6464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0"/>
          </p:nvPr>
        </p:nvSpPr>
        <p:spPr>
          <a:xfrm>
            <a:off x="788276" y="2995448"/>
            <a:ext cx="11116331" cy="520261"/>
          </a:xfrm>
        </p:spPr>
        <p:txBody>
          <a:bodyPr>
            <a:normAutofit fontScale="85000" lnSpcReduction="20000"/>
          </a:bodyPr>
          <a:lstStyle/>
          <a:p>
            <a:r>
              <a:rPr lang="ru-RU" sz="4000" dirty="0"/>
              <a:t>Спасибо за внимание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532" y="2408345"/>
            <a:ext cx="1762125" cy="148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3330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563" y="-123395"/>
            <a:ext cx="10032437" cy="1302683"/>
          </a:xfrm>
        </p:spPr>
        <p:txBody>
          <a:bodyPr>
            <a:normAutofit fontScale="90000"/>
          </a:bodyPr>
          <a:lstStyle/>
          <a:p>
            <a:pPr algn="ctr">
              <a:spcBef>
                <a:spcPts val="0"/>
              </a:spcBef>
            </a:pPr>
            <a:br>
              <a:rPr lang="ru-RU" sz="3200" b="1" dirty="0">
                <a:solidFill>
                  <a:prstClr val="black"/>
                </a:solidFill>
                <a:latin typeface="Times New Roman"/>
                <a:ea typeface="Calibri"/>
                <a:cs typeface="+mn-cs"/>
              </a:rPr>
            </a:br>
            <a:br>
              <a:rPr lang="ru-RU" sz="3200" b="1" dirty="0">
                <a:solidFill>
                  <a:prstClr val="black"/>
                </a:solidFill>
                <a:latin typeface="Times New Roman"/>
                <a:ea typeface="Calibri"/>
                <a:cs typeface="+mn-cs"/>
              </a:rPr>
            </a:br>
            <a:r>
              <a:rPr lang="ru-RU" sz="2700" b="1" dirty="0">
                <a:solidFill>
                  <a:prstClr val="black"/>
                </a:solidFill>
                <a:latin typeface="Times New Roman"/>
                <a:ea typeface="Calibri"/>
                <a:cs typeface="+mn-cs"/>
              </a:rPr>
              <a:t>Порядок приема заявлений на участие в </a:t>
            </a:r>
            <a:r>
              <a:rPr lang="kk-KZ" sz="2700" b="1" dirty="0">
                <a:solidFill>
                  <a:prstClr val="black"/>
                </a:solidFill>
                <a:latin typeface="Times New Roman"/>
                <a:ea typeface="Calibri"/>
                <a:cs typeface="+mn-cs"/>
              </a:rPr>
              <a:t>Национальном квалификационном </a:t>
            </a:r>
            <a:r>
              <a:rPr lang="ru-RU" sz="2700" b="1" dirty="0">
                <a:solidFill>
                  <a:prstClr val="black"/>
                </a:solidFill>
                <a:latin typeface="Times New Roman"/>
                <a:ea typeface="Calibri"/>
                <a:cs typeface="+mn-cs"/>
              </a:rPr>
              <a:t>тестировании </a:t>
            </a:r>
            <a:br>
              <a:rPr lang="ru-RU" sz="3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</a:br>
            <a:r>
              <a:rPr lang="ru-RU" sz="2000" i="1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Для того, чтобы открыть приложение, необходимо в адресной строке браузера ввести электронный адрес nqt.testcenter.kz.</a:t>
            </a:r>
            <a:endParaRPr lang="ko-KR" altLang="en-US" sz="2000" i="1" dirty="0"/>
          </a:p>
        </p:txBody>
      </p:sp>
      <p:sp>
        <p:nvSpPr>
          <p:cNvPr id="49" name="Pentagon 48"/>
          <p:cNvSpPr/>
          <p:nvPr/>
        </p:nvSpPr>
        <p:spPr>
          <a:xfrm>
            <a:off x="2772571" y="1612664"/>
            <a:ext cx="1488245" cy="768000"/>
          </a:xfrm>
          <a:prstGeom prst="homePlate">
            <a:avLst>
              <a:gd name="adj" fmla="val 5491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4" name="Rectangle 2"/>
          <p:cNvSpPr/>
          <p:nvPr/>
        </p:nvSpPr>
        <p:spPr>
          <a:xfrm>
            <a:off x="3966456" y="1612664"/>
            <a:ext cx="7698163" cy="768000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881469" y="1717993"/>
            <a:ext cx="806185" cy="574516"/>
          </a:xfrm>
          <a:prstGeom prst="rect">
            <a:avLst/>
          </a:prstGeom>
          <a:noFill/>
        </p:spPr>
        <p:txBody>
          <a:bodyPr wrap="square" lIns="121917" tIns="0" rIns="121917" bIns="0" rtlCol="0" anchor="ctr">
            <a:spAutoFit/>
          </a:bodyPr>
          <a:lstStyle/>
          <a:p>
            <a:r>
              <a:rPr lang="en-US" altLang="ko-KR" sz="3700" b="1" dirty="0">
                <a:solidFill>
                  <a:schemeClr val="bg1"/>
                </a:solidFill>
                <a:cs typeface="Arial" pitchFamily="34" charset="0"/>
              </a:rPr>
              <a:t>01</a:t>
            </a:r>
          </a:p>
        </p:txBody>
      </p:sp>
      <p:sp>
        <p:nvSpPr>
          <p:cNvPr id="60" name="TextBox 10"/>
          <p:cNvSpPr txBox="1"/>
          <p:nvPr/>
        </p:nvSpPr>
        <p:spPr bwMode="auto">
          <a:xfrm>
            <a:off x="4588228" y="1717992"/>
            <a:ext cx="6498024" cy="533480"/>
          </a:xfrm>
          <a:prstGeom prst="rect">
            <a:avLst/>
          </a:prstGeom>
          <a:noFill/>
          <a:effectLst/>
        </p:spPr>
        <p:txBody>
          <a:bodyPr wrap="square" lIns="121917" tIns="60958" rIns="121917" bIns="60958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kk-KZ" altLang="ko-KR" sz="2700" b="1" dirty="0">
                <a:latin typeface="Times New Roman" pitchFamily="18" charset="0"/>
                <a:cs typeface="Times New Roman" pitchFamily="18" charset="0"/>
              </a:rPr>
              <a:t>Регистрация</a:t>
            </a:r>
            <a:r>
              <a:rPr lang="kk-KZ" altLang="ko-KR" sz="2700" b="1" dirty="0">
                <a:cs typeface="Arial" pitchFamily="34" charset="0"/>
              </a:rPr>
              <a:t> </a:t>
            </a:r>
            <a:endParaRPr lang="en-US" altLang="ko-KR" sz="2700" b="1" dirty="0">
              <a:cs typeface="Arial" pitchFamily="34" charset="0"/>
            </a:endParaRPr>
          </a:p>
        </p:txBody>
      </p:sp>
      <p:sp>
        <p:nvSpPr>
          <p:cNvPr id="108" name="Pentagon 107"/>
          <p:cNvSpPr/>
          <p:nvPr/>
        </p:nvSpPr>
        <p:spPr>
          <a:xfrm>
            <a:off x="2772571" y="3456003"/>
            <a:ext cx="1488245" cy="768000"/>
          </a:xfrm>
          <a:prstGeom prst="homePlate">
            <a:avLst>
              <a:gd name="adj" fmla="val 549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9" name="Rectangle 2"/>
          <p:cNvSpPr/>
          <p:nvPr/>
        </p:nvSpPr>
        <p:spPr>
          <a:xfrm>
            <a:off x="4367808" y="3474837"/>
            <a:ext cx="7296811" cy="768000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2" name="TextBox 10"/>
          <p:cNvSpPr txBox="1"/>
          <p:nvPr/>
        </p:nvSpPr>
        <p:spPr bwMode="auto">
          <a:xfrm>
            <a:off x="5011576" y="3592097"/>
            <a:ext cx="6460424" cy="533480"/>
          </a:xfrm>
          <a:prstGeom prst="rect">
            <a:avLst/>
          </a:prstGeom>
          <a:noFill/>
          <a:effectLst/>
        </p:spPr>
        <p:txBody>
          <a:bodyPr wrap="square" lIns="121917" tIns="60958" rIns="121917" bIns="60958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kk-KZ" altLang="ko-KR" sz="2700" b="1" dirty="0">
                <a:latin typeface="Times New Roman" pitchFamily="18" charset="0"/>
                <a:cs typeface="Times New Roman" pitchFamily="18" charset="0"/>
              </a:rPr>
              <a:t>Авторизация</a:t>
            </a:r>
            <a:r>
              <a:rPr lang="kk-KZ" altLang="ko-KR" sz="1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ko-K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2890301" y="3625369"/>
            <a:ext cx="806185" cy="574516"/>
          </a:xfrm>
          <a:prstGeom prst="rect">
            <a:avLst/>
          </a:prstGeom>
          <a:noFill/>
        </p:spPr>
        <p:txBody>
          <a:bodyPr wrap="square" lIns="121917" tIns="0" rIns="121917" bIns="0" rtlCol="0" anchor="ctr">
            <a:spAutoFit/>
          </a:bodyPr>
          <a:lstStyle/>
          <a:p>
            <a:r>
              <a:rPr lang="en-US" altLang="ko-KR" sz="3700" b="1" dirty="0">
                <a:solidFill>
                  <a:schemeClr val="bg1"/>
                </a:solidFill>
                <a:cs typeface="Arial" pitchFamily="34" charset="0"/>
              </a:rPr>
              <a:t>0</a:t>
            </a:r>
            <a:r>
              <a:rPr lang="ru-RU" altLang="ko-KR" sz="3700" b="1" dirty="0">
                <a:solidFill>
                  <a:schemeClr val="bg1"/>
                </a:solidFill>
                <a:cs typeface="Arial" pitchFamily="34" charset="0"/>
              </a:rPr>
              <a:t>2</a:t>
            </a:r>
            <a:endParaRPr lang="en-US" altLang="ko-KR" sz="37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881469" y="5439995"/>
            <a:ext cx="806185" cy="574516"/>
          </a:xfrm>
          <a:prstGeom prst="rect">
            <a:avLst/>
          </a:prstGeom>
          <a:noFill/>
        </p:spPr>
        <p:txBody>
          <a:bodyPr wrap="square" lIns="121917" tIns="0" rIns="121917" bIns="0" rtlCol="0" anchor="ctr">
            <a:spAutoFit/>
          </a:bodyPr>
          <a:lstStyle/>
          <a:p>
            <a:r>
              <a:rPr lang="en-US" altLang="ko-KR" sz="3700" b="1" dirty="0">
                <a:solidFill>
                  <a:schemeClr val="bg1"/>
                </a:solidFill>
                <a:cs typeface="Arial" pitchFamily="34" charset="0"/>
              </a:rPr>
              <a:t>05</a:t>
            </a:r>
          </a:p>
        </p:txBody>
      </p:sp>
      <p:sp>
        <p:nvSpPr>
          <p:cNvPr id="34" name="Pentagon 114"/>
          <p:cNvSpPr/>
          <p:nvPr/>
        </p:nvSpPr>
        <p:spPr>
          <a:xfrm>
            <a:off x="2772571" y="5246511"/>
            <a:ext cx="1488245" cy="768000"/>
          </a:xfrm>
          <a:prstGeom prst="homePlate">
            <a:avLst>
              <a:gd name="adj" fmla="val 5491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altLang="ko-KR" sz="3700" b="1" dirty="0">
                <a:solidFill>
                  <a:prstClr val="white"/>
                </a:solidFill>
                <a:cs typeface="Arial" pitchFamily="34" charset="0"/>
              </a:rPr>
              <a:t>0</a:t>
            </a:r>
            <a:r>
              <a:rPr lang="ru-RU" altLang="ko-KR" sz="3700" b="1" dirty="0">
                <a:solidFill>
                  <a:prstClr val="white"/>
                </a:solidFill>
                <a:cs typeface="Arial" pitchFamily="34" charset="0"/>
              </a:rPr>
              <a:t>3</a:t>
            </a:r>
            <a:endParaRPr lang="en-US" altLang="ko-KR" sz="37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35" name="Rectangle 2"/>
          <p:cNvSpPr/>
          <p:nvPr/>
        </p:nvSpPr>
        <p:spPr>
          <a:xfrm>
            <a:off x="4260816" y="5246510"/>
            <a:ext cx="7505544" cy="742833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defRPr/>
            </a:pPr>
            <a:r>
              <a:rPr lang="kk-KZ" altLang="ko-KR" sz="27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Подача заявления  </a:t>
            </a:r>
            <a:endParaRPr lang="en-US" altLang="ko-KR" sz="27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598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988703" y="-1365391"/>
            <a:ext cx="2880319" cy="369332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 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9883" y="129901"/>
            <a:ext cx="6912768" cy="8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5894" y="4485118"/>
            <a:ext cx="6816757" cy="80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00" y="392072"/>
            <a:ext cx="893233" cy="893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99045" y="571947"/>
            <a:ext cx="663939" cy="533480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lvl="0"/>
            <a:r>
              <a:rPr lang="en-US" altLang="ko-KR" sz="2700" b="1" dirty="0">
                <a:solidFill>
                  <a:schemeClr val="bg1"/>
                </a:solidFill>
                <a:cs typeface="Arial" pitchFamily="34" charset="0"/>
              </a:rPr>
              <a:t>01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39883" y="395175"/>
            <a:ext cx="7008779" cy="3339372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380990" indent="-380990" algn="just">
              <a:buFont typeface="Arial" pitchFamily="34" charset="0"/>
              <a:buChar char="•"/>
            </a:pPr>
            <a:r>
              <a:rPr lang="kk-KZ" sz="1900" dirty="0">
                <a:latin typeface="Times New Roman"/>
              </a:rPr>
              <a:t>Для того, чтобы подать заявление, педагогу необходимо </a:t>
            </a:r>
            <a:r>
              <a:rPr lang="en-US" sz="1900" dirty="0">
                <a:latin typeface="Times New Roman"/>
              </a:rPr>
              <a:t>          </a:t>
            </a:r>
            <a:r>
              <a:rPr lang="kk-KZ" sz="1900" dirty="0">
                <a:latin typeface="Times New Roman"/>
              </a:rPr>
              <a:t>зарегистрироваться в приложении с помощью электронного</a:t>
            </a:r>
            <a:r>
              <a:rPr lang="en-US" sz="1900" dirty="0">
                <a:latin typeface="Times New Roman"/>
              </a:rPr>
              <a:t>   </a:t>
            </a:r>
            <a:r>
              <a:rPr lang="kk-KZ" sz="1900" dirty="0">
                <a:latin typeface="Times New Roman"/>
              </a:rPr>
              <a:t> адреса, выбрать тип тестирования и заполнить форму </a:t>
            </a:r>
            <a:r>
              <a:rPr lang="en-US" sz="1900" dirty="0">
                <a:latin typeface="Times New Roman"/>
              </a:rPr>
              <a:t>              </a:t>
            </a:r>
            <a:r>
              <a:rPr lang="kk-KZ" sz="1900" dirty="0">
                <a:latin typeface="Times New Roman"/>
              </a:rPr>
              <a:t>заявления.</a:t>
            </a:r>
          </a:p>
          <a:p>
            <a:pPr algn="just"/>
            <a:endParaRPr lang="en-US" sz="1900" dirty="0">
              <a:latin typeface="Times New Roman"/>
            </a:endParaRPr>
          </a:p>
          <a:p>
            <a:pPr marL="380990" indent="-380990" algn="just">
              <a:buFont typeface="Arial" pitchFamily="34" charset="0"/>
              <a:buChar char="•"/>
            </a:pPr>
            <a:r>
              <a:rPr lang="kk-KZ" sz="1900" dirty="0">
                <a:latin typeface="Times New Roman"/>
              </a:rPr>
              <a:t>Для того</a:t>
            </a:r>
            <a:r>
              <a:rPr lang="ru-RU" sz="1900" dirty="0">
                <a:latin typeface="Times New Roman"/>
              </a:rPr>
              <a:t>, чтобы зарегистрироваться в приложении,                             </a:t>
            </a:r>
            <a:r>
              <a:rPr lang="ru-RU" sz="1900" dirty="0" err="1">
                <a:latin typeface="Times New Roman"/>
              </a:rPr>
              <a:t>необходи</a:t>
            </a:r>
            <a:r>
              <a:rPr lang="kk-KZ" sz="1900" dirty="0">
                <a:latin typeface="Times New Roman"/>
              </a:rPr>
              <a:t>м</a:t>
            </a:r>
            <a:r>
              <a:rPr lang="ru-RU" sz="1900" dirty="0">
                <a:latin typeface="Times New Roman"/>
              </a:rPr>
              <a:t>о заполнить следующие данные:</a:t>
            </a:r>
            <a:r>
              <a:rPr lang="ru-RU" sz="1900" dirty="0"/>
              <a:t> </a:t>
            </a:r>
          </a:p>
          <a:p>
            <a:pPr algn="just"/>
            <a:r>
              <a:rPr lang="ru-RU" sz="1900" dirty="0">
                <a:latin typeface="Times New Roman"/>
              </a:rPr>
              <a:t>       - электронный адрес (данный электронный адрес будет</a:t>
            </a:r>
          </a:p>
          <a:p>
            <a:pPr algn="just"/>
            <a:r>
              <a:rPr lang="ru-RU" sz="1900" dirty="0">
                <a:latin typeface="Times New Roman"/>
              </a:rPr>
              <a:t>         использоваться в качестве логина при авторизации в</a:t>
            </a:r>
          </a:p>
          <a:p>
            <a:pPr algn="just"/>
            <a:r>
              <a:rPr lang="ru-RU" sz="1900" dirty="0">
                <a:latin typeface="Times New Roman"/>
              </a:rPr>
              <a:t>         приложении;</a:t>
            </a:r>
            <a:endParaRPr lang="ru-RU" sz="1900" dirty="0"/>
          </a:p>
          <a:p>
            <a:pPr marL="380990" indent="-380990" algn="just">
              <a:buFont typeface="Arial" pitchFamily="34" charset="0"/>
              <a:buChar char="•"/>
            </a:pPr>
            <a:endParaRPr lang="ru-RU" sz="1900" dirty="0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456" y="426828"/>
            <a:ext cx="3097931" cy="772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391477" y="535895"/>
            <a:ext cx="2220779" cy="533480"/>
          </a:xfrm>
          <a:prstGeom prst="rect">
            <a:avLst/>
          </a:prstGeom>
        </p:spPr>
        <p:txBody>
          <a:bodyPr wrap="none" lIns="121917" tIns="60958" rIns="121917" bIns="60958">
            <a:spAutoFit/>
          </a:bodyPr>
          <a:lstStyle/>
          <a:p>
            <a:r>
              <a:rPr lang="kk-KZ" altLang="ko-KR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Регистрация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463819" y="3525010"/>
            <a:ext cx="7392821" cy="707882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980415" indent="-380990" algn="just">
              <a:buFont typeface="Arial" pitchFamily="34" charset="0"/>
              <a:buChar char="•"/>
            </a:pPr>
            <a:r>
              <a:rPr lang="ru-RU" sz="1900" dirty="0">
                <a:latin typeface="Times New Roman"/>
              </a:rPr>
              <a:t>После введения данных необходимо нажать на кнопку </a:t>
            </a:r>
          </a:p>
          <a:p>
            <a:pPr marL="599425" algn="just"/>
            <a:r>
              <a:rPr lang="ru-RU" sz="1900" dirty="0">
                <a:latin typeface="Times New Roman"/>
              </a:rPr>
              <a:t>      «Зарегистрироваться».</a:t>
            </a:r>
          </a:p>
        </p:txBody>
      </p:sp>
    </p:spTree>
    <p:extLst>
      <p:ext uri="{BB962C8B-B14F-4D97-AF65-F5344CB8AC3E}">
        <p14:creationId xmlns:p14="http://schemas.microsoft.com/office/powerpoint/2010/main" val="2451607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601" y="63306"/>
            <a:ext cx="7307059" cy="86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4736914" y="5925277"/>
            <a:ext cx="7455087" cy="104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655841" y="211561"/>
            <a:ext cx="7584841" cy="6782622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380990" indent="-380990" algn="just">
              <a:buFont typeface="Arial" pitchFamily="34" charset="0"/>
              <a:buChar char="•"/>
            </a:pPr>
            <a:r>
              <a:rPr lang="ru-RU" sz="1500" dirty="0">
                <a:latin typeface="Times New Roman"/>
              </a:rPr>
              <a:t>Для того, чтобы авторизоваться в приложении, педагогу  необходимо ввести  электронный адрес, с помощью которого   он зарегистрировался в данном приложении, и </a:t>
            </a:r>
          </a:p>
          <a:p>
            <a:pPr algn="just"/>
            <a:r>
              <a:rPr lang="ru-RU" sz="1500" dirty="0">
                <a:latin typeface="Times New Roman"/>
              </a:rPr>
              <a:t>         пароль, затем  нажать на кнопку «Войти». Далее откроется главная страница</a:t>
            </a:r>
            <a:r>
              <a:rPr lang="en-US" sz="1500" dirty="0">
                <a:latin typeface="Times New Roman"/>
              </a:rPr>
              <a:t>.</a:t>
            </a:r>
            <a:endParaRPr lang="en-US" sz="1500" b="1" dirty="0">
              <a:latin typeface="Times New Roman"/>
            </a:endParaRPr>
          </a:p>
          <a:p>
            <a:pPr algn="just"/>
            <a:r>
              <a:rPr lang="en-US" sz="1500" b="1" dirty="0">
                <a:latin typeface="Times New Roman"/>
              </a:rPr>
              <a:t>      </a:t>
            </a:r>
            <a:r>
              <a:rPr lang="ru-RU" sz="1500" b="1" dirty="0">
                <a:latin typeface="Times New Roman"/>
              </a:rPr>
              <a:t>  Главная страница</a:t>
            </a:r>
            <a:endParaRPr lang="en-US" sz="1500" b="1" dirty="0">
              <a:latin typeface="Times New Roman"/>
            </a:endParaRPr>
          </a:p>
          <a:p>
            <a:pPr marL="380990" indent="-380990" algn="just">
              <a:buFont typeface="Arial" pitchFamily="34" charset="0"/>
              <a:buChar char="•"/>
            </a:pPr>
            <a:r>
              <a:rPr lang="ru-RU" sz="1500" dirty="0">
                <a:latin typeface="Times New Roman"/>
                <a:ea typeface="Calibri"/>
                <a:cs typeface="Times New Roman"/>
              </a:rPr>
              <a:t>Главная страница приложения содержит: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</a:pPr>
            <a:r>
              <a:rPr lang="kk-KZ" sz="1500" dirty="0">
                <a:latin typeface="Times New Roman"/>
                <a:ea typeface="Calibri"/>
                <a:cs typeface="Times New Roman"/>
              </a:rPr>
              <a:t>логотип и название Национального центра тестирования; 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</a:pPr>
            <a:r>
              <a:rPr lang="ru-RU" sz="1500" dirty="0">
                <a:latin typeface="Times New Roman"/>
                <a:ea typeface="Calibri"/>
                <a:cs typeface="Times New Roman"/>
              </a:rPr>
              <a:t>кнопку для смены языкового интерфейса;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</a:pPr>
            <a:r>
              <a:rPr lang="ru-RU" sz="1500" dirty="0">
                <a:latin typeface="Times New Roman"/>
                <a:ea typeface="Calibri"/>
                <a:cs typeface="Times New Roman"/>
              </a:rPr>
              <a:t>боковое меню с пунктами: Мой профиль, Подать Заявление, Моя история, Выход.</a:t>
            </a:r>
            <a:endParaRPr lang="en-US" sz="1500" dirty="0">
              <a:latin typeface="Times New Roman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</a:pPr>
            <a:r>
              <a:rPr lang="kk-KZ" sz="1500" dirty="0">
                <a:latin typeface="Times New Roman"/>
                <a:cs typeface="Times New Roman"/>
              </a:rPr>
              <a:t>Для того чтобы подать зачвления нужно заполнить личные данные</a:t>
            </a:r>
            <a:r>
              <a:rPr lang="ru-RU" sz="1500" dirty="0">
                <a:latin typeface="Times New Roman"/>
                <a:cs typeface="Times New Roman"/>
              </a:rPr>
              <a:t>, для этого               необходимо перейти в графу «Мой профиль».</a:t>
            </a:r>
          </a:p>
          <a:p>
            <a:pPr marL="228594" indent="-228594" algn="just">
              <a:lnSpc>
                <a:spcPct val="115000"/>
              </a:lnSpc>
              <a:buFont typeface="Arial" pitchFamily="34" charset="0"/>
              <a:buChar char="•"/>
            </a:pPr>
            <a:r>
              <a:rPr lang="ru-RU" sz="1500" b="1" dirty="0">
                <a:latin typeface="Times New Roman"/>
                <a:cs typeface="Times New Roman"/>
              </a:rPr>
              <a:t>   </a:t>
            </a:r>
            <a:r>
              <a:rPr lang="kk-KZ" sz="1500" b="1" dirty="0">
                <a:latin typeface="Times New Roman"/>
              </a:rPr>
              <a:t>Мой профиль</a:t>
            </a:r>
            <a:endParaRPr lang="ru-RU" sz="1500" dirty="0"/>
          </a:p>
          <a:p>
            <a:pPr algn="just">
              <a:lnSpc>
                <a:spcPct val="115000"/>
              </a:lnSpc>
            </a:pPr>
            <a:r>
              <a:rPr lang="ru-RU" sz="1500" dirty="0">
                <a:latin typeface="Times New Roman"/>
              </a:rPr>
              <a:t>         </a:t>
            </a:r>
            <a:r>
              <a:rPr lang="kk-KZ" sz="1500" dirty="0">
                <a:latin typeface="Times New Roman"/>
              </a:rPr>
              <a:t>Страница мой профиль содержит следующую информацию:</a:t>
            </a:r>
            <a:endParaRPr lang="ru-RU" sz="1500" dirty="0"/>
          </a:p>
          <a:p>
            <a:pPr algn="just">
              <a:lnSpc>
                <a:spcPct val="115000"/>
              </a:lnSpc>
            </a:pPr>
            <a:r>
              <a:rPr lang="ru-RU" sz="1500" dirty="0">
                <a:latin typeface="Times New Roman"/>
                <a:ea typeface="Calibri"/>
                <a:cs typeface="Times New Roman"/>
              </a:rPr>
              <a:t>         </a:t>
            </a:r>
            <a:r>
              <a:rPr lang="kk-KZ" sz="1500" dirty="0">
                <a:latin typeface="Times New Roman"/>
                <a:ea typeface="Calibri"/>
                <a:cs typeface="Times New Roman"/>
              </a:rPr>
              <a:t>Мои данные: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</a:pPr>
            <a:r>
              <a:rPr lang="kk-KZ" sz="1500" dirty="0">
                <a:latin typeface="Times New Roman"/>
                <a:ea typeface="Calibri"/>
                <a:cs typeface="Times New Roman"/>
              </a:rPr>
              <a:t>ФИО педагога;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</a:pPr>
            <a:r>
              <a:rPr lang="kk-KZ" sz="1500" dirty="0">
                <a:latin typeface="Times New Roman"/>
                <a:ea typeface="Calibri"/>
                <a:cs typeface="Times New Roman"/>
              </a:rPr>
              <a:t>контактный телефон;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</a:pPr>
            <a:r>
              <a:rPr lang="kk-KZ" sz="1500" dirty="0">
                <a:latin typeface="Times New Roman"/>
                <a:ea typeface="Calibri"/>
                <a:cs typeface="Times New Roman"/>
              </a:rPr>
              <a:t>ИИН;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</a:pPr>
            <a:r>
              <a:rPr lang="kk-KZ" sz="1500" dirty="0">
                <a:latin typeface="Times New Roman"/>
                <a:ea typeface="Calibri"/>
                <a:cs typeface="Times New Roman"/>
              </a:rPr>
              <a:t>Кнопка «Редактировать» для возможности отредактировать данные блока </a:t>
            </a:r>
          </a:p>
          <a:p>
            <a:pPr algn="just">
              <a:lnSpc>
                <a:spcPct val="115000"/>
              </a:lnSpc>
            </a:pPr>
            <a:r>
              <a:rPr lang="kk-KZ" sz="1500" dirty="0">
                <a:latin typeface="Times New Roman"/>
                <a:ea typeface="Calibri"/>
                <a:cs typeface="Times New Roman"/>
              </a:rPr>
              <a:t>           «Мои данные». </a:t>
            </a:r>
            <a:r>
              <a:rPr lang="ru-RU" sz="1500" dirty="0">
                <a:latin typeface="Calibri"/>
                <a:ea typeface="Calibri"/>
                <a:cs typeface="Times New Roman"/>
              </a:rPr>
              <a:t> </a:t>
            </a: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</a:pPr>
            <a:r>
              <a:rPr lang="kk-KZ" sz="1500" dirty="0">
                <a:latin typeface="Times New Roman"/>
                <a:ea typeface="Calibri"/>
                <a:cs typeface="Times New Roman"/>
              </a:rPr>
              <a:t>Безопасность: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</a:pPr>
            <a:r>
              <a:rPr lang="kk-KZ" sz="1500" dirty="0">
                <a:latin typeface="Times New Roman"/>
                <a:ea typeface="Calibri"/>
                <a:cs typeface="Times New Roman"/>
              </a:rPr>
              <a:t>Электронный адрес</a:t>
            </a:r>
            <a:r>
              <a:rPr lang="ru-RU" sz="1500" dirty="0">
                <a:latin typeface="Times New Roman"/>
                <a:ea typeface="Calibri"/>
                <a:cs typeface="Times New Roman"/>
              </a:rPr>
              <a:t>;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</a:pPr>
            <a:r>
              <a:rPr lang="ru-RU" sz="1500" dirty="0">
                <a:latin typeface="Times New Roman"/>
                <a:ea typeface="Calibri"/>
                <a:cs typeface="Times New Roman"/>
              </a:rPr>
              <a:t>Кнопка «Редактировать электронный адрес»</a:t>
            </a:r>
            <a:r>
              <a:rPr lang="kk-KZ" sz="1500" dirty="0">
                <a:latin typeface="Times New Roman"/>
                <a:ea typeface="Calibri"/>
                <a:cs typeface="Times New Roman"/>
              </a:rPr>
              <a:t> - для того</a:t>
            </a:r>
            <a:r>
              <a:rPr lang="ru-RU" sz="1500" dirty="0">
                <a:latin typeface="Times New Roman"/>
                <a:ea typeface="Calibri"/>
                <a:cs typeface="Times New Roman"/>
              </a:rPr>
              <a:t>, чтобы изменить электронный адрес, необходимо ввести текущий пароль и указать новый электронный адрес;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380990" indent="-380990" algn="just">
              <a:lnSpc>
                <a:spcPct val="115000"/>
              </a:lnSpc>
              <a:buFont typeface="Arial" pitchFamily="34" charset="0"/>
              <a:buChar char="•"/>
            </a:pPr>
            <a:endParaRPr lang="ru-RU" sz="1500" dirty="0"/>
          </a:p>
          <a:p>
            <a:pPr marL="380990" indent="-380990" algn="just">
              <a:buFont typeface="Arial" pitchFamily="34" charset="0"/>
              <a:buChar char="•"/>
            </a:pPr>
            <a:endParaRPr lang="ru-RU" sz="15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1478" y="535895"/>
            <a:ext cx="2302547" cy="538605"/>
          </a:xfrm>
          <a:prstGeom prst="rect">
            <a:avLst/>
          </a:prstGeom>
        </p:spPr>
        <p:txBody>
          <a:bodyPr wrap="none" lIns="121917" tIns="60958" rIns="121917" bIns="60958">
            <a:spAutoFit/>
          </a:bodyPr>
          <a:lstStyle/>
          <a:p>
            <a:r>
              <a:rPr lang="kk-KZ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Авторизация</a:t>
            </a:r>
            <a:endParaRPr lang="ru-RU" sz="27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Pentagon 107"/>
          <p:cNvSpPr/>
          <p:nvPr/>
        </p:nvSpPr>
        <p:spPr>
          <a:xfrm>
            <a:off x="1222990" y="301375"/>
            <a:ext cx="2952797" cy="768000"/>
          </a:xfrm>
          <a:prstGeom prst="homePlate">
            <a:avLst>
              <a:gd name="adj" fmla="val 5056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altLang="ko-KR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Авторизация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4" name="Oval 20"/>
          <p:cNvSpPr/>
          <p:nvPr/>
        </p:nvSpPr>
        <p:spPr>
          <a:xfrm>
            <a:off x="87387" y="211560"/>
            <a:ext cx="1016059" cy="875597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altLang="ko-KR" sz="2700" b="1" dirty="0">
                <a:solidFill>
                  <a:prstClr val="white"/>
                </a:solidFill>
                <a:cs typeface="Arial" pitchFamily="34" charset="0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3487750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601" y="63306"/>
            <a:ext cx="7307059" cy="86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4736914" y="5925277"/>
            <a:ext cx="7455087" cy="104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99045" y="571947"/>
            <a:ext cx="663939" cy="533480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lvl="0"/>
            <a:r>
              <a:rPr lang="en-US" altLang="ko-KR" sz="2700" b="1" dirty="0">
                <a:solidFill>
                  <a:prstClr val="white"/>
                </a:solidFill>
                <a:cs typeface="Arial" pitchFamily="34" charset="0"/>
              </a:rPr>
              <a:t>0</a:t>
            </a:r>
            <a:r>
              <a:rPr lang="kk-KZ" altLang="ko-KR" sz="2700" b="1" dirty="0">
                <a:solidFill>
                  <a:prstClr val="white"/>
                </a:solidFill>
                <a:cs typeface="Arial" pitchFamily="34" charset="0"/>
              </a:rPr>
              <a:t>2</a:t>
            </a:r>
            <a:endParaRPr lang="en-US" altLang="ko-KR" sz="27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55841" y="211561"/>
            <a:ext cx="7584841" cy="619396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380990" indent="-380990" algn="just">
              <a:lnSpc>
                <a:spcPct val="115000"/>
              </a:lnSpc>
              <a:buFont typeface="Arial" pitchFamily="34" charset="0"/>
              <a:buChar char="•"/>
            </a:pPr>
            <a:endParaRPr lang="ru-RU" sz="1500" dirty="0"/>
          </a:p>
          <a:p>
            <a:pPr marL="380990" indent="-380990" algn="just">
              <a:buFont typeface="Arial" pitchFamily="34" charset="0"/>
              <a:buChar char="•"/>
            </a:pPr>
            <a:endParaRPr lang="ru-RU" sz="15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1478" y="535895"/>
            <a:ext cx="2302547" cy="538605"/>
          </a:xfrm>
          <a:prstGeom prst="rect">
            <a:avLst/>
          </a:prstGeom>
        </p:spPr>
        <p:txBody>
          <a:bodyPr wrap="none" lIns="121917" tIns="60958" rIns="121917" bIns="60958">
            <a:spAutoFit/>
          </a:bodyPr>
          <a:lstStyle/>
          <a:p>
            <a:r>
              <a:rPr lang="kk-KZ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Авторизация</a:t>
            </a:r>
            <a:endParaRPr lang="ru-RU" sz="27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7"/>
          <p:cNvSpPr/>
          <p:nvPr/>
        </p:nvSpPr>
        <p:spPr>
          <a:xfrm>
            <a:off x="193216" y="149623"/>
            <a:ext cx="910229" cy="860123"/>
          </a:xfrm>
          <a:prstGeom prst="ellipse">
            <a:avLst/>
          </a:prstGeom>
          <a:solidFill>
            <a:schemeClr val="accent3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altLang="ko-KR" sz="2700" b="1" dirty="0">
                <a:solidFill>
                  <a:prstClr val="white"/>
                </a:solidFill>
                <a:cs typeface="Arial" pitchFamily="34" charset="0"/>
              </a:rPr>
              <a:t>03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456" y="211560"/>
            <a:ext cx="3168352" cy="772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236277" y="331112"/>
            <a:ext cx="3131532" cy="400105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lvl="0">
              <a:defRPr/>
            </a:pPr>
            <a:r>
              <a:rPr lang="kk-KZ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Подача заявления  </a:t>
            </a:r>
            <a:endParaRPr lang="en-US" altLang="ko-KR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41599" y="298954"/>
            <a:ext cx="7307060" cy="6352504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228594" indent="-228594" algn="just">
              <a:lnSpc>
                <a:spcPct val="115000"/>
              </a:lnSpc>
              <a:buFont typeface="Arial" pitchFamily="34" charset="0"/>
              <a:buChar char="•"/>
            </a:pPr>
            <a:r>
              <a:rPr lang="kk-KZ" sz="1600" dirty="0">
                <a:latin typeface="Times New Roman"/>
                <a:ea typeface="Calibri"/>
                <a:cs typeface="Times New Roman"/>
              </a:rPr>
              <a:t>Для того, чтобы подать заявление на участие в Национальном квалификационном тестировании, необходимо перейти во вкладку «Подать заявление».</a:t>
            </a:r>
          </a:p>
          <a:p>
            <a:pPr marL="228594" indent="-228594" algn="just">
              <a:lnSpc>
                <a:spcPct val="115000"/>
              </a:lnSpc>
              <a:buFont typeface="Arial" pitchFamily="34" charset="0"/>
              <a:buChar char="•"/>
            </a:pPr>
            <a:endParaRPr lang="kk-KZ" sz="1600" dirty="0">
              <a:latin typeface="Times New Roman"/>
              <a:ea typeface="Calibri"/>
              <a:cs typeface="Times New Roman"/>
            </a:endParaRPr>
          </a:p>
          <a:p>
            <a:pPr marL="228594" indent="-228594" algn="just">
              <a:lnSpc>
                <a:spcPct val="115000"/>
              </a:lnSpc>
              <a:buFont typeface="Arial" pitchFamily="34" charset="0"/>
              <a:buChar char="•"/>
            </a:pPr>
            <a:r>
              <a:rPr lang="kk-KZ" sz="1600" dirty="0">
                <a:latin typeface="Times New Roman"/>
                <a:ea typeface="Calibri"/>
                <a:cs typeface="Times New Roman"/>
              </a:rPr>
              <a:t>Далее необходимо выбрать «Национальное квалификационное тестирование» и выбрать необходимый тип заявления: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  <a:tabLst>
                <a:tab pos="720495" algn="l"/>
              </a:tabLst>
            </a:pPr>
            <a:r>
              <a:rPr lang="kk-KZ" sz="1600" dirty="0">
                <a:latin typeface="Times New Roman"/>
                <a:ea typeface="Calibri"/>
                <a:cs typeface="Times New Roman"/>
              </a:rPr>
              <a:t>Для педагогов дошкольных организаций воспитания и обучения; 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  <a:tabLst>
                <a:tab pos="720495" algn="l"/>
              </a:tabLst>
            </a:pPr>
            <a:r>
              <a:rPr lang="kk-KZ" sz="1600" dirty="0">
                <a:latin typeface="Times New Roman"/>
                <a:ea typeface="Calibri"/>
                <a:cs typeface="Times New Roman"/>
              </a:rPr>
              <a:t>Для педагогов общего среднего образования;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  <a:tabLst>
                <a:tab pos="720495" algn="l"/>
              </a:tabLst>
            </a:pPr>
            <a:r>
              <a:rPr lang="kk-KZ" sz="1600" dirty="0">
                <a:latin typeface="Times New Roman"/>
                <a:ea typeface="Calibri"/>
                <a:cs typeface="Times New Roman"/>
              </a:rPr>
              <a:t>Для организаций технического и профессионального, послесреднего образования;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  <a:tabLst>
                <a:tab pos="720495" algn="l"/>
              </a:tabLst>
            </a:pPr>
            <a:r>
              <a:rPr lang="kk-KZ" sz="1600" dirty="0">
                <a:latin typeface="Times New Roman"/>
                <a:ea typeface="Calibri"/>
                <a:cs typeface="Times New Roman"/>
              </a:rPr>
              <a:t>Для педагогов организаций дополнительного образования;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  <a:tabLst>
                <a:tab pos="720495" algn="l"/>
              </a:tabLst>
            </a:pPr>
            <a:r>
              <a:rPr lang="kk-KZ" sz="1600" dirty="0">
                <a:latin typeface="Times New Roman"/>
                <a:ea typeface="Calibri"/>
                <a:cs typeface="Times New Roman"/>
              </a:rPr>
              <a:t>Для методистов методических кабинетов (центров);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Times New Roman"/>
              <a:buChar char="-"/>
              <a:tabLst>
                <a:tab pos="720495" algn="l"/>
              </a:tabLst>
            </a:pPr>
            <a:r>
              <a:rPr lang="kk-KZ" sz="1600" dirty="0">
                <a:latin typeface="Times New Roman"/>
                <a:ea typeface="Calibri"/>
                <a:cs typeface="Times New Roman"/>
              </a:rPr>
              <a:t>Для руководителей организаций образования.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228594" indent="-228594" algn="just">
              <a:lnSpc>
                <a:spcPct val="115000"/>
              </a:lnSpc>
              <a:buFont typeface="Arial" pitchFamily="34" charset="0"/>
              <a:buChar char="•"/>
              <a:tabLst>
                <a:tab pos="720495" algn="l"/>
              </a:tabLst>
            </a:pPr>
            <a:r>
              <a:rPr lang="ru-RU" sz="1500" dirty="0">
                <a:latin typeface="Calibri"/>
                <a:ea typeface="Calibri"/>
                <a:cs typeface="Times New Roman"/>
              </a:rPr>
              <a:t>   </a:t>
            </a:r>
            <a:r>
              <a:rPr lang="kk-KZ" sz="1600" dirty="0">
                <a:latin typeface="Times New Roman"/>
                <a:ea typeface="Calibri"/>
                <a:cs typeface="Times New Roman"/>
              </a:rPr>
              <a:t>Перснальные данные: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+mj-lt"/>
              <a:buAutoNum type="arabicParenR"/>
              <a:tabLst>
                <a:tab pos="840719" algn="l"/>
              </a:tabLst>
            </a:pPr>
            <a:r>
              <a:rPr lang="kk-KZ" sz="1600" dirty="0">
                <a:latin typeface="Times New Roman"/>
                <a:ea typeface="Calibri"/>
                <a:cs typeface="Times New Roman"/>
              </a:rPr>
              <a:t>Ввести контактный телефон.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+mj-lt"/>
              <a:buAutoNum type="arabicParenR"/>
              <a:tabLst>
                <a:tab pos="840719" algn="l"/>
              </a:tabLst>
            </a:pPr>
            <a:r>
              <a:rPr lang="kk-KZ" sz="1600" dirty="0">
                <a:latin typeface="Times New Roman"/>
                <a:ea typeface="Calibri"/>
                <a:cs typeface="Times New Roman"/>
              </a:rPr>
              <a:t>Указать специальность(квалификацию) и срок обучения в высшем учебном заведении.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+mj-lt"/>
              <a:buAutoNum type="arabicParenR"/>
              <a:tabLst>
                <a:tab pos="840719" algn="l"/>
              </a:tabLst>
            </a:pPr>
            <a:r>
              <a:rPr lang="kk-KZ" sz="1600" dirty="0">
                <a:latin typeface="Times New Roman"/>
                <a:ea typeface="Calibri"/>
                <a:cs typeface="Times New Roman"/>
              </a:rPr>
              <a:t>Указать наличие квалификационной категории и ее срок действия.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+mj-lt"/>
              <a:buAutoNum type="arabicParenR"/>
              <a:tabLst>
                <a:tab pos="840719" algn="l"/>
              </a:tabLst>
            </a:pPr>
            <a:r>
              <a:rPr lang="kk-KZ" sz="1600" dirty="0">
                <a:latin typeface="Times New Roman"/>
                <a:ea typeface="Calibri"/>
                <a:cs typeface="Times New Roman"/>
              </a:rPr>
              <a:t>Указать, на какую категорию претендует педагог.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+mj-lt"/>
              <a:buAutoNum type="arabicParenR"/>
              <a:tabLst>
                <a:tab pos="840719" algn="l"/>
              </a:tabLst>
            </a:pPr>
            <a:r>
              <a:rPr lang="kk-KZ" sz="1600" dirty="0">
                <a:latin typeface="Times New Roman"/>
                <a:ea typeface="Calibri"/>
                <a:cs typeface="Times New Roman"/>
              </a:rPr>
              <a:t>В случае, если у педагога имеется инвалидность по зрению, поставить галочку «Инвалидность по зрению».</a:t>
            </a:r>
            <a:endParaRPr lang="ru-RU" sz="15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</a:pPr>
            <a:endParaRPr lang="ru-RU" sz="16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58763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601" y="63306"/>
            <a:ext cx="7307059" cy="86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4736914" y="5925277"/>
            <a:ext cx="7455087" cy="104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99045" y="571947"/>
            <a:ext cx="663939" cy="533480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lvl="0"/>
            <a:r>
              <a:rPr lang="en-US" altLang="ko-KR" sz="2700" b="1" dirty="0">
                <a:solidFill>
                  <a:prstClr val="white"/>
                </a:solidFill>
                <a:cs typeface="Arial" pitchFamily="34" charset="0"/>
              </a:rPr>
              <a:t>0</a:t>
            </a:r>
            <a:r>
              <a:rPr lang="kk-KZ" altLang="ko-KR" sz="2700" b="1" dirty="0">
                <a:solidFill>
                  <a:prstClr val="white"/>
                </a:solidFill>
                <a:cs typeface="Arial" pitchFamily="34" charset="0"/>
              </a:rPr>
              <a:t>2</a:t>
            </a:r>
            <a:endParaRPr lang="en-US" altLang="ko-KR" sz="27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55841" y="211561"/>
            <a:ext cx="7584841" cy="5468416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marL="949090" indent="-228594" algn="just">
              <a:lnSpc>
                <a:spcPct val="115000"/>
              </a:lnSpc>
              <a:buFont typeface="Arial" pitchFamily="34" charset="0"/>
              <a:buChar char="•"/>
              <a:tabLst>
                <a:tab pos="840719" algn="l"/>
              </a:tabLst>
            </a:pPr>
            <a:r>
              <a:rPr lang="kk-KZ" sz="1500" dirty="0">
                <a:latin typeface="Times New Roman"/>
                <a:ea typeface="Calibri"/>
                <a:cs typeface="Times New Roman"/>
              </a:rPr>
              <a:t>Занятость: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+mj-lt"/>
              <a:buAutoNum type="arabicParenR"/>
              <a:tabLst>
                <a:tab pos="840719" algn="l"/>
              </a:tabLst>
            </a:pPr>
            <a:r>
              <a:rPr lang="kk-KZ" sz="1500" dirty="0">
                <a:latin typeface="Times New Roman"/>
                <a:ea typeface="Calibri"/>
                <a:cs typeface="Times New Roman"/>
              </a:rPr>
              <a:t>Необходимо указать организацию образования, в которой работает педагог. Это можно произвести двумя способами: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+mj-lt"/>
              <a:buAutoNum type="arabicPeriod"/>
              <a:tabLst>
                <a:tab pos="840719" algn="l"/>
              </a:tabLst>
            </a:pPr>
            <a:r>
              <a:rPr lang="kk-KZ" sz="1500" dirty="0">
                <a:latin typeface="Times New Roman"/>
                <a:ea typeface="Calibri"/>
                <a:cs typeface="Times New Roman"/>
              </a:rPr>
              <a:t>Можно осуществить поиск по БИН организации – для этого в соответствующее поле необходимо ввести БИН и нажать на кнопку «Поиск организации по БИН».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+mj-lt"/>
              <a:buAutoNum type="arabicPeriod"/>
              <a:tabLst>
                <a:tab pos="840719" algn="l"/>
              </a:tabLst>
            </a:pPr>
            <a:r>
              <a:rPr lang="kk-KZ" sz="1500" dirty="0">
                <a:latin typeface="Times New Roman"/>
                <a:ea typeface="Calibri"/>
                <a:cs typeface="Times New Roman"/>
              </a:rPr>
              <a:t>Можно осуществить поиск организации по месторасположению. 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840719" algn="l"/>
              </a:tabLst>
            </a:pPr>
            <a:r>
              <a:rPr lang="kk-KZ" sz="1500" dirty="0">
                <a:latin typeface="Times New Roman"/>
                <a:ea typeface="Calibri"/>
                <a:cs typeface="Times New Roman"/>
              </a:rPr>
              <a:t>          В случае успешного поиска наименование организации отобразится в поле «Место</a:t>
            </a:r>
          </a:p>
          <a:p>
            <a:pPr algn="just">
              <a:lnSpc>
                <a:spcPct val="115000"/>
              </a:lnSpc>
              <a:tabLst>
                <a:tab pos="840719" algn="l"/>
              </a:tabLst>
            </a:pPr>
            <a:r>
              <a:rPr lang="kk-KZ" sz="1500" dirty="0">
                <a:latin typeface="Times New Roman"/>
                <a:ea typeface="Calibri"/>
                <a:cs typeface="Times New Roman"/>
              </a:rPr>
              <a:t>          работы».</a:t>
            </a:r>
          </a:p>
          <a:p>
            <a:pPr algn="just">
              <a:lnSpc>
                <a:spcPct val="115000"/>
              </a:lnSpc>
              <a:tabLst>
                <a:tab pos="840719" algn="l"/>
              </a:tabLst>
            </a:pPr>
            <a:r>
              <a:rPr lang="kk-KZ" sz="1400" dirty="0">
                <a:latin typeface="Times New Roman"/>
                <a:ea typeface="Calibri"/>
                <a:cs typeface="Times New Roman"/>
              </a:rPr>
              <a:t>          Параметры тестирования:</a:t>
            </a:r>
            <a:endParaRPr lang="ru-RU" sz="13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+mj-lt"/>
              <a:buAutoNum type="arabicParenR"/>
              <a:tabLst>
                <a:tab pos="840719" algn="l"/>
              </a:tabLst>
            </a:pPr>
            <a:r>
              <a:rPr lang="kk-KZ" sz="1400" dirty="0">
                <a:latin typeface="Times New Roman"/>
                <a:ea typeface="Calibri"/>
                <a:cs typeface="Times New Roman"/>
              </a:rPr>
              <a:t>Выбрать блок тестирования «Содержание учебного предмета».</a:t>
            </a:r>
            <a:endParaRPr lang="ru-RU" sz="13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+mj-lt"/>
              <a:buAutoNum type="arabicParenR"/>
              <a:tabLst>
                <a:tab pos="840719" algn="l"/>
              </a:tabLst>
            </a:pPr>
            <a:r>
              <a:rPr lang="kk-KZ" sz="1400" dirty="0">
                <a:latin typeface="Times New Roman"/>
                <a:ea typeface="Calibri"/>
                <a:cs typeface="Times New Roman"/>
              </a:rPr>
              <a:t>Выбрать язык сдачи тестирования – в случае, если выбор языка тестирования не доступен, то для выбранного предмета язык сдачи тестирования определен. </a:t>
            </a:r>
            <a:endParaRPr lang="ru-RU" sz="13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+mj-lt"/>
              <a:buAutoNum type="arabicParenR"/>
              <a:tabLst>
                <a:tab pos="840719" algn="l"/>
              </a:tabLst>
            </a:pPr>
            <a:r>
              <a:rPr lang="kk-KZ" sz="1400" dirty="0">
                <a:latin typeface="Times New Roman"/>
                <a:ea typeface="Calibri"/>
                <a:cs typeface="Times New Roman"/>
              </a:rPr>
              <a:t>Выбрать место сдачи тестирования.</a:t>
            </a:r>
            <a:endParaRPr lang="ru-RU" sz="13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+mj-lt"/>
              <a:buAutoNum type="arabicParenR"/>
              <a:tabLst>
                <a:tab pos="840719" algn="l"/>
              </a:tabLst>
            </a:pPr>
            <a:r>
              <a:rPr lang="kk-KZ" sz="1400" dirty="0">
                <a:latin typeface="Times New Roman"/>
                <a:ea typeface="Calibri"/>
                <a:cs typeface="Times New Roman"/>
              </a:rPr>
              <a:t>Выбрать время сдачи тестирования.</a:t>
            </a:r>
            <a:endParaRPr lang="ru-RU" sz="1300" dirty="0">
              <a:latin typeface="Calibri"/>
              <a:ea typeface="Calibri"/>
              <a:cs typeface="Times New Roman"/>
            </a:endParaRPr>
          </a:p>
          <a:p>
            <a:pPr marL="457189" indent="-457189" algn="just">
              <a:lnSpc>
                <a:spcPct val="115000"/>
              </a:lnSpc>
              <a:buFont typeface="+mj-lt"/>
              <a:buAutoNum type="arabicParenR"/>
              <a:tabLst>
                <a:tab pos="840719" algn="l"/>
              </a:tabLst>
            </a:pPr>
            <a:r>
              <a:rPr lang="kk-KZ" sz="1400" dirty="0">
                <a:latin typeface="Times New Roman"/>
                <a:ea typeface="Calibri"/>
                <a:cs typeface="Times New Roman"/>
              </a:rPr>
              <a:t>Необходимо поставить галочку, в знак подтвеждения согласия с Правилами проведения Национального квалификационного тестирования. </a:t>
            </a:r>
            <a:endParaRPr lang="ru-RU" sz="13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840719" algn="l"/>
              </a:tabLst>
            </a:pPr>
            <a:r>
              <a:rPr lang="ru-RU" sz="1300" dirty="0">
                <a:latin typeface="Calibri"/>
                <a:ea typeface="Calibri"/>
                <a:cs typeface="Times New Roman"/>
              </a:rPr>
              <a:t>            </a:t>
            </a:r>
            <a:r>
              <a:rPr lang="kk-KZ" sz="1400" dirty="0">
                <a:latin typeface="Times New Roman"/>
                <a:ea typeface="Calibri"/>
                <a:cs typeface="Times New Roman"/>
              </a:rPr>
              <a:t>В случае успешной подачи заявления выйдет сообщение «Ваше заявление успешно</a:t>
            </a:r>
          </a:p>
          <a:p>
            <a:pPr algn="just">
              <a:lnSpc>
                <a:spcPct val="115000"/>
              </a:lnSpc>
              <a:tabLst>
                <a:tab pos="840719" algn="l"/>
              </a:tabLst>
            </a:pPr>
            <a:r>
              <a:rPr lang="kk-KZ" sz="1400" dirty="0">
                <a:latin typeface="Times New Roman"/>
                <a:ea typeface="Calibri"/>
                <a:cs typeface="Times New Roman"/>
              </a:rPr>
              <a:t>          подано!».</a:t>
            </a:r>
            <a:endParaRPr lang="ru-RU" sz="13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840719" algn="l"/>
              </a:tabLst>
            </a:pPr>
            <a:endParaRPr lang="ru-RU" sz="1400" dirty="0">
              <a:latin typeface="Calibri"/>
              <a:ea typeface="Calibri"/>
              <a:cs typeface="Times New Roman"/>
            </a:endParaRPr>
          </a:p>
          <a:p>
            <a:pPr marL="380990" indent="-380990" algn="just">
              <a:lnSpc>
                <a:spcPct val="115000"/>
              </a:lnSpc>
              <a:buFont typeface="Arial" pitchFamily="34" charset="0"/>
              <a:buChar char="•"/>
            </a:pPr>
            <a:endParaRPr lang="ru-RU" sz="1500" dirty="0"/>
          </a:p>
          <a:p>
            <a:pPr marL="380990" indent="-380990" algn="just">
              <a:buFont typeface="Arial" pitchFamily="34" charset="0"/>
              <a:buChar char="•"/>
            </a:pPr>
            <a:endParaRPr lang="ru-RU" sz="15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91478" y="535895"/>
            <a:ext cx="2302547" cy="538605"/>
          </a:xfrm>
          <a:prstGeom prst="rect">
            <a:avLst/>
          </a:prstGeom>
        </p:spPr>
        <p:txBody>
          <a:bodyPr wrap="none" lIns="121917" tIns="60958" rIns="121917" bIns="60958">
            <a:spAutoFit/>
          </a:bodyPr>
          <a:lstStyle/>
          <a:p>
            <a:r>
              <a:rPr lang="kk-KZ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Авторизация</a:t>
            </a:r>
            <a:endParaRPr lang="ru-RU" sz="27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7"/>
          <p:cNvSpPr/>
          <p:nvPr/>
        </p:nvSpPr>
        <p:spPr>
          <a:xfrm>
            <a:off x="175900" y="234323"/>
            <a:ext cx="910229" cy="860123"/>
          </a:xfrm>
          <a:prstGeom prst="ellipse">
            <a:avLst/>
          </a:prstGeom>
          <a:solidFill>
            <a:schemeClr val="accent3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altLang="ko-KR" sz="2700" b="1" dirty="0">
                <a:solidFill>
                  <a:prstClr val="white"/>
                </a:solidFill>
                <a:cs typeface="Arial" pitchFamily="34" charset="0"/>
              </a:rPr>
              <a:t>03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001" y="336141"/>
            <a:ext cx="3168352" cy="772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251002" y="417879"/>
            <a:ext cx="3131532" cy="400105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lvl="0">
              <a:defRPr/>
            </a:pPr>
            <a:r>
              <a:rPr lang="kk-KZ" altLang="ko-KR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Подача заявления  </a:t>
            </a:r>
            <a:endParaRPr lang="en-US" altLang="ko-KR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446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62699"/>
              </p:ext>
            </p:extLst>
          </p:nvPr>
        </p:nvGraphicFramePr>
        <p:xfrm>
          <a:off x="643467" y="1200852"/>
          <a:ext cx="5428434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880532" y="384178"/>
            <a:ext cx="10577689" cy="54151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Рес</a:t>
            </a:r>
            <a:r>
              <a:rPr lang="ru-RU" sz="3200" b="1" dirty="0">
                <a:latin typeface="Palatino Linotype" pitchFamily="18" charset="0"/>
              </a:rPr>
              <a:t>публиканская апелляционная комиссия</a:t>
            </a:r>
          </a:p>
        </p:txBody>
      </p:sp>
      <p:cxnSp>
        <p:nvCxnSpPr>
          <p:cNvPr id="8" name="Straight Connector 39"/>
          <p:cNvCxnSpPr/>
          <p:nvPr/>
        </p:nvCxnSpPr>
        <p:spPr>
          <a:xfrm flipV="1">
            <a:off x="5920919" y="1083733"/>
            <a:ext cx="0" cy="5373512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57443809"/>
              </p:ext>
            </p:extLst>
          </p:nvPr>
        </p:nvGraphicFramePr>
        <p:xfrm>
          <a:off x="6186157" y="1083733"/>
          <a:ext cx="5396244" cy="5312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69" y="2935105"/>
            <a:ext cx="1749777" cy="1332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9232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00100" y="104719"/>
            <a:ext cx="1085003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>
              <a:defRPr/>
            </a:pP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ctr">
              <a:defRPr/>
            </a:pPr>
            <a:r>
              <a:rPr lang="ru-RU" sz="2800" b="1" kern="0" spc="-100" dirty="0">
                <a:solidFill>
                  <a:srgbClr val="465E9C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Структура национального квалификационного </a:t>
            </a:r>
            <a:r>
              <a:rPr lang="kk-KZ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тестирования </a:t>
            </a:r>
          </a:p>
          <a:p>
            <a:pPr algn="ctr" fontAlgn="ctr">
              <a:defRPr/>
            </a:pP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(среднее образование)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820736"/>
              </p:ext>
            </p:extLst>
          </p:nvPr>
        </p:nvGraphicFramePr>
        <p:xfrm>
          <a:off x="787400" y="1803400"/>
          <a:ext cx="10744199" cy="3569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3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02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802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763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Блок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заданий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 заданий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учебного предмета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выбором одного правильного ответа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0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выбором одного или нескольких правильных ответов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1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(2 контекстные задания по 5 заданий к ним)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Контекстные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задания с выбором одного правильного ответа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Педагогика, м</a:t>
                      </a: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етодика</a:t>
                      </a: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обучения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выбором одного правильного ответа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00100" y="5638800"/>
            <a:ext cx="107061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Общее время тестирования – </a:t>
            </a:r>
            <a:r>
              <a:rPr lang="kk-KZ" sz="1600" b="1" dirty="0"/>
              <a:t>3</a:t>
            </a:r>
            <a:r>
              <a:rPr lang="ru-RU" sz="1600" b="1" dirty="0"/>
              <a:t> час</a:t>
            </a:r>
            <a:r>
              <a:rPr lang="kk-KZ" sz="1600" b="1" dirty="0"/>
              <a:t>а 30</a:t>
            </a:r>
            <a:r>
              <a:rPr lang="ru-RU" sz="1600" b="1" dirty="0"/>
              <a:t> минут (</a:t>
            </a:r>
            <a:r>
              <a:rPr lang="kk-KZ" sz="1600" b="1" dirty="0"/>
              <a:t>210</a:t>
            </a:r>
            <a:r>
              <a:rPr lang="ru-RU" sz="1600" b="1" dirty="0"/>
              <a:t> минут), д</a:t>
            </a:r>
            <a:r>
              <a:rPr lang="kk-KZ" sz="1600" b="1" dirty="0"/>
              <a:t>л</a:t>
            </a:r>
            <a:r>
              <a:rPr lang="ru-RU" sz="1600" b="1" dirty="0"/>
              <a:t>я педагогических работников</a:t>
            </a:r>
            <a:r>
              <a:rPr lang="kk-KZ" sz="1600" b="1" dirty="0"/>
              <a:t>, тестируемых по основам предметных знаний по математике, физике, химии, информатике – 4</a:t>
            </a:r>
            <a:r>
              <a:rPr lang="ru-RU" sz="1600" b="1" dirty="0"/>
              <a:t> часа (</a:t>
            </a:r>
            <a:r>
              <a:rPr lang="kk-KZ" sz="1600" b="1" dirty="0"/>
              <a:t>24</a:t>
            </a:r>
            <a:r>
              <a:rPr lang="ru-RU" sz="1600" b="1" dirty="0"/>
              <a:t>0 минут)</a:t>
            </a:r>
            <a:r>
              <a:rPr lang="kk-KZ" sz="1600" b="1" dirty="0"/>
              <a:t>.</a:t>
            </a:r>
            <a:endParaRPr lang="ru-RU" sz="1600" b="1" dirty="0"/>
          </a:p>
          <a:p>
            <a:r>
              <a:rPr lang="kk-KZ" sz="1600" b="1" dirty="0"/>
              <a:t> 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227937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57956" y="104719"/>
            <a:ext cx="108147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>
              <a:defRPr/>
            </a:pP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ctr">
              <a:defRPr/>
            </a:pPr>
            <a:r>
              <a:rPr lang="ru-RU" sz="2800" b="1" kern="0" spc="-100" dirty="0">
                <a:solidFill>
                  <a:srgbClr val="465E9C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Структура национального квалификационного </a:t>
            </a:r>
            <a:r>
              <a:rPr lang="kk-KZ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тестирования </a:t>
            </a:r>
            <a:r>
              <a:rPr lang="en-US" sz="2800" b="1" kern="0" spc="-100" dirty="0">
                <a:solidFill>
                  <a:srgbClr val="465E9C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lang="ru-RU" sz="2800" b="1" kern="0" spc="-100" dirty="0">
                <a:solidFill>
                  <a:srgbClr val="465E9C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для педагогов организаций дополнительного образования</a:t>
            </a:r>
            <a:r>
              <a:rPr lang="en-US" sz="2800" b="1" kern="0" spc="-100" dirty="0">
                <a:solidFill>
                  <a:srgbClr val="465E9C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</a:t>
            </a:r>
            <a:endParaRPr lang="ru-RU" sz="2800" b="1" kern="0" spc="-100" dirty="0">
              <a:solidFill>
                <a:srgbClr val="465E9C">
                  <a:lumMod val="75000"/>
                </a:srgb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 fontAlgn="ctr">
              <a:defRPr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500" y="5207000"/>
            <a:ext cx="105537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Общее время тестирования – </a:t>
            </a:r>
            <a:r>
              <a:rPr lang="kk-KZ" b="1" dirty="0"/>
              <a:t>2</a:t>
            </a:r>
            <a:r>
              <a:rPr lang="ru-RU" b="1" dirty="0"/>
              <a:t> час</a:t>
            </a:r>
            <a:r>
              <a:rPr lang="kk-KZ" b="1" dirty="0"/>
              <a:t>а </a:t>
            </a:r>
            <a:r>
              <a:rPr lang="ru-RU" b="1" dirty="0"/>
              <a:t>(</a:t>
            </a:r>
            <a:r>
              <a:rPr lang="kk-KZ" b="1" dirty="0"/>
              <a:t>120</a:t>
            </a:r>
            <a:r>
              <a:rPr lang="ru-RU" b="1" dirty="0"/>
              <a:t> минут)</a:t>
            </a:r>
            <a:r>
              <a:rPr lang="kk-KZ" b="1" dirty="0"/>
              <a:t>.</a:t>
            </a:r>
            <a:endParaRPr lang="ru-RU" b="1" dirty="0"/>
          </a:p>
          <a:p>
            <a:r>
              <a:rPr lang="kk-KZ" sz="1600" b="1" dirty="0"/>
              <a:t> </a:t>
            </a: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775778"/>
              </p:ext>
            </p:extLst>
          </p:nvPr>
        </p:nvGraphicFramePr>
        <p:xfrm>
          <a:off x="965200" y="2070100"/>
          <a:ext cx="10540999" cy="2590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66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0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37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22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Блок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Количество заданий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Форма заданий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044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Основы психологии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 выбором одного правильного ответа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8100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Педагогика, методика обучения</a:t>
                      </a:r>
                      <a:endParaRPr lang="ru-RU" sz="20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 выбором одного правильного ответа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985" marR="698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6663106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7099</TotalTime>
  <Words>858</Words>
  <Application>Microsoft Office PowerPoint</Application>
  <PresentationFormat>Широкоэкранный</PresentationFormat>
  <Paragraphs>154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HDOfficeLightV0</vt:lpstr>
      <vt:lpstr>1_HDOfficeLightV0</vt:lpstr>
      <vt:lpstr>Волна</vt:lpstr>
      <vt:lpstr>Презентация PowerPoint</vt:lpstr>
      <vt:lpstr>  Порядок приема заявлений на участие в Национальном квалификационном тестировании  Для того, чтобы открыть приложение, необходимо в адресной строке браузера ввести электронный адрес nqt.testcenter.kz.</vt:lpstr>
      <vt:lpstr>Презентация PowerPoint</vt:lpstr>
      <vt:lpstr>Презентация PowerPoint</vt:lpstr>
      <vt:lpstr>Презентация PowerPoint</vt:lpstr>
      <vt:lpstr>Презентация PowerPoint</vt:lpstr>
      <vt:lpstr>Республиканская апелляционная комиссия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Zhanbota</dc:creator>
  <cp:lastModifiedBy>Неизвестный пользователь</cp:lastModifiedBy>
  <cp:revision>1090</cp:revision>
  <cp:lastPrinted>2019-12-10T05:49:11Z</cp:lastPrinted>
  <dcterms:created xsi:type="dcterms:W3CDTF">2015-09-16T09:12:39Z</dcterms:created>
  <dcterms:modified xsi:type="dcterms:W3CDTF">2022-02-09T08:53:59Z</dcterms:modified>
</cp:coreProperties>
</file>